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5" r:id="rId3"/>
    <p:sldId id="256" r:id="rId4"/>
    <p:sldId id="258" r:id="rId5"/>
    <p:sldId id="259" r:id="rId6"/>
    <p:sldId id="260" r:id="rId7"/>
    <p:sldId id="261" r:id="rId8"/>
    <p:sldId id="262" r:id="rId9"/>
    <p:sldId id="266" r:id="rId10"/>
    <p:sldId id="263" r:id="rId11"/>
    <p:sldId id="264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4141471-8966-4F1B-824B-47B3398CBFC7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41583AA-AD4A-4469-B091-F4B9D20A628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023"/>
            <a:ext cx="8229600" cy="5032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Do Now sheet,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Explain:</a:t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writers define a concept by example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writers define a concept by function.</a:t>
            </a:r>
            <a:endParaRPr lang="en-US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ages.clipartpanda.com/writer-clipart-la_writing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4114800"/>
            <a:ext cx="4238625" cy="22478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605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wn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72000"/>
          </a:xfrm>
        </p:spPr>
        <p:txBody>
          <a:bodyPr>
            <a:noAutofit/>
          </a:bodyPr>
          <a:lstStyle/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</a:t>
            </a:r>
            <a:r>
              <a:rPr lang="en-US" sz="2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“Where I Find My Heroes”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page 63 of Springboard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While reading, identify different definition strategies used by marking the text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lvl="1"/>
            <a:r>
              <a:rPr lang="en-US" sz="3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</a:p>
          <a:p>
            <a:pPr lvl="1"/>
            <a:r>
              <a:rPr lang="en-US" sz="3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</a:p>
          <a:p>
            <a:pPr lvl="1"/>
            <a:r>
              <a:rPr lang="en-US" sz="3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</a:t>
            </a:r>
            <a:endParaRPr lang="en-US" sz="3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://us.123rf.com/450wm/578foot/578foot1203/578foot120300050/12772578-vector-worker-set--ofice-worker-chef-doctor-fireman-pilot-carpenter-policeman-por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865" y="3352800"/>
            <a:ext cx="3297935" cy="2721428"/>
          </a:xfrm>
          <a:prstGeom prst="rect">
            <a:avLst/>
          </a:prstGeom>
          <a:noFill/>
          <a:ln w="76200">
            <a:solidFill>
              <a:schemeClr val="accent4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5510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comps.canstockphoto.com/can-stock-photo_csp73438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721922"/>
            <a:ext cx="2285595" cy="2678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61652"/>
            <a:ext cx="8229600" cy="2476948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your lists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heroism, write one paragraph using 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</a:t>
            </a:r>
            <a:r>
              <a:rPr lang="en-US" sz="4500" b="1" u="sng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sz="4500" b="1" u="sng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</a:t>
            </a:r>
            <a:endParaRPr lang="en-US" sz="4500" b="1" u="sng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42" name="Picture 2" descr="http://images.clipartpanda.com/firefighter-clipart-black-and-white-xcgnne87i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880261"/>
            <a:ext cx="2030472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cartoonsof.com/images/illustrations/xsmall2/220210_male_indian_hispanic_or_black_doctor_carrying_a_first_aid_kit_wearing_a_headlamp_and_holding_a_stethoscop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37" y="3899311"/>
            <a:ext cx="1655763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50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8" name="Picture 16" descr="http://ozreadingdoctor.files.wordpress.com/2011/02/kids_are_great_reader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922338"/>
            <a:ext cx="3200648" cy="502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400" y="1371600"/>
            <a:ext cx="6248400" cy="1752600"/>
          </a:xfrm>
        </p:spPr>
        <p:txBody>
          <a:bodyPr>
            <a:noAutofit/>
          </a:bodyPr>
          <a:lstStyle/>
          <a:p>
            <a:pPr algn="ctr"/>
            <a:r>
              <a:rPr lang="en-US" sz="6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</a:t>
            </a:r>
            <a:br>
              <a:rPr lang="en-US" sz="6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6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endParaRPr lang="en-US" sz="6000" b="1" u="sng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images.clipartpanda.com/reading-clipart-9czEgMLpi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429000"/>
            <a:ext cx="3508375" cy="27803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xQTEhUUExQWFhUXFhoXGBgYGBwbHBwdFR4XFxwgGxwbICsgGRslHBocITEhJSkvLi4uFyAzODMsNykuLisBCgoKDg0OGxAQGywmICQtNCwsLDQ0NDQvLDQsNCwsLCw0LCwsLzQsLDQsLC8sLywsLCwvLDQsLCwsLCwsLCwsLP/AABEIAQsAvQMBEQACEQEDEQH/xAAcAAEAAgMBAQEAAAAAAAAAAAAABQYDBAcCAQj/xABNEAACAQMCAwQGBQkEBA8AAAABAgMABBESIQUGMQcTQVEiMmFxgZEUI1KhsUJicoKSorLB0jNTg9EVVHPwJENEY2R0k5SztMLD4uPx/8QAGwEBAAMBAQEBAAAAAAAAAAAAAAIDBAEFBgf/xAA/EQACAQIDAwoEBAMIAwEAAAAAAQIDEQQhMQUSQRMyUWFxgZGh0fAUIrHhBhVCwVJT8SMzYmOCotLiFnKSQ//aAAwDAQACEQMRAD8A7jQCgFAKAUAoBQCgFAKAUAoBQCgFAKA0eJcYt7cAzzRRZ6d46rn3ZO/wpc6ot5JGvwnma0uXKW9xFK4GoqrAtjYZx1IyRv7RRO4lFxyaJahwUAoBQCgFAKAUAoBQCgFAKAUBFcd5ktbMZuZkjzuF3LH3IoLEe4VxtLUnCnOfNVzzwXme0u9re4jkbGdOcPjz0NhsfCiaYnTlDKSaJeukBQCgFAY55lRWdyFVQWZicABRkknwAFAcO5k7S5Z7gtEuIkBNurDYvkaZpQfW0jLKhGA2gndar38z1obLm9xPWWb6lw98PrUbGxuL64YRhp5mGt3dh02GWZzgDcAD5Co2cjZWxFDBrk6auzo/ZlyHd2t+Z7lFVFhYKVdW1M5UeBzgKG6jxGKnGNjx8ViFXkpJHXKmZRQCgFAKAUAoBQCgFAKAUAoCL5nv3gtZXi7vvdJEQkYKrSEeiMsQNz4ZGaA/O/M15cyvqurdIpC+ov3HdM5xjdujj279BvVEr8Ue7hKdPJ0pvsfpwIu3cggjKspyrKSCpHirDcH3GiZ68YRqRcKkcveh3Tsv5za8RoJyDcRDOrp3ibDVjwYEgN4bqfHAti7nzWPwbw1TLmvQut3eRxLqldI16anYKN/adqkYCjc19qUFs5it0+kyDqVcLGM+GsA6j7FBHhkGouSRsw2ArYhXgsiAse2WQOO/tB3ZO5ikJZR7FZQH+Yrm+X1tk4inHetfsNjtL5pF1aiKzcPFJGJpWGdRQMfQA6g5RtanfCkEb1fGhKdOUo8DzKWJo0sVThW0b8LdPVc5PjPxrIfdtXv0s98OsoHkxcs8cePWRFkIbwyCw9HGemT02rq0zPHxOEr729ThHvabO79lHDIoLVxDdi6jaTUpVSnd7L6JQsSjeJBx16VZE8LEb2/acd19FrF1qRSKAUAoBQCgFAKAUAoBQCgFAVftIs7Z7F2u1laKIiQiE+nn1AeuCBrJOrYYyelcdrZllJyU1u6nAuMQWICmykuGBO8cyKMddw8bYJztjT49dt6m1bI9WhRm6i5Smu1ZfRmtGPhXEfR0oNIleW7qWCVrqJtJtl148H1bGNvYyBt+owCN8VpoUN9Sl0I+a/EONVKVOjbOT8M7e+xnvnLmFuIXBmkyI12hjJ9RfMjprbqSPYMkAVRJ3N+z9n06VNVa2r8vuQwI6D5VE9ZTivlR8DkkBQTnppGTtv0Hs3rtzPVxcadr6PR+pu8vTSxsJ40JjMgiLDGjWdOkMei+svXbB8elacLiuQbUs01mj5HbOEhjLShlOLVnwdzzzLAbadkIVNWHVQ2QobOysQCVBBxkDbbwrO5xqfPDJPyPXwmOrYak6M85R0fSuHhp0mHidlLEQsqhSyhlIZWR0boyOpKsvtB28cVFppmtY2OJot8Vqvfkdi7IbDuO+SW2kguQkauTkxSomrS6EEoX9LDaSQcAjGWFWxPnq8rtJSuuHSuo6TUigUAoBQCgFAKAUAoBQCgFAKAUByXjnZFNNcyypeKFkcv9ZGWYat8ZDAEDoOmwA8Kg4XdzZRx1SjHdgl4ZkFxbskv4l1QyRXGOqjMb/qhsqfiwrm4Xx2rXTzzK3PDJBaTxzRvFKZ01K6lToCqAd+qkswyNjvWykpRws2um3jY8vF14YjalGU9Mn4X/AKmWw5YnYanjYr9Fe4UBTgsQwjTPi+dL6euNq8zfV7ddj6CriXVhbO1793vgWDl7k5WMUsqAxS2vpAnDJIwU6t9wdOSCNwT0FVzq621uVSnKTbvq27+/I8cG5YWCR+9JUxSCWC5jIw4B0sjD1dtO6ncamwcV2VS6y8AoyqTbWr1to7e+7OxeR3cyOjICjghlI2IbY5rPnF3J1Kdsmeey7hAH0t5mEsiyi09JckRQAMgJPrFlkDMfEkeVelStu3XE8es5b1pcMiw8W5Ks54Y4WhVY4pO8RYxoAy2p1Gnor75A889QCJtJ6kYVJU3eLsTVjaLFGkUYISNQigknCqAAMsSTsOpNdIGegFAKAUAoBQCgFAKAUAoBQCgFAKAUBTe03g1vLbGWWPVIGiiVgzKQJ5Y4t9JGsDWSA2QDRzlGLswqcZTjdcSt8y8YkWPFspMgddsAArnBwSQFxkHPsNebTgm/mPdqUau5vQRLXAE8cse6hlZNRAOzgrkA7H3Gqk7MhKDas+JAW/DmRI4dRcRKE1Hx8SSOoY5z49Ruau3rts2Ye1KnYn+HIFyviMZ8t9+vn7PaPOqpGepPekSnZ2mY7qb8ma7kZP0Yljt8/FomPyr0qKtBI8as7zbLZVhUKAUAoBQCgFAKAUAoBQCgFAKAUAoBQCgInmzhrXFpNEmO8K5jz07yMiSPPs1qtcaurHU7O5QrS5imQS6HXfBGgsVddnVgoJRlbKnIHSvOacXunt08U3E2v9OW6+hrJYDJARyR7/Rwo9pxUNyTzIb+9KyzZrWXEzcuVhARBnW5IZ/YEAygznOok4xuoJFScd1ZllWFWDUZrdv06+Bi49xhISlnCxE8vojT6TIDks2D60h306juxyxADGuLdSdWo7RWbfv3wMtWpuLdjqTtlx+SxSOOayENmiBFeOUyvGqYAaVNAyuN2ZS2Nycjeu0drUKlRU2nFvTeVr9n3sYXRkldZl4ikDAMpBUgEEHIIO4II6ivTKj1QCgFAKAUAoBQCgFAKAUAoBQCgFAKAUAoDn7cI+kSzXsE30cuxRV0ho5RDlO8kTqzMQSGVlOkJ7c+Dj8c6cpS+XdjlndOTWtmujTR53NVG8dL/sVXjnMksUpt7mzikYDWhEh0su/pjVGdGCMEZyCRjPWrcJXpYijy1OTS0a4p9B3EYxUV/ax+5t2EsrWguk7i2V4+8YkPKyxgFshmYDOncAjAJ8a0SS393NmlOTjvZLzIDs5tMcRt3fJdondyxydR05JJ6t6RGax7Qq3pJcOUiu6/2PDwGJlWrVE9FodXvZSwyfhXxFfGVcTPeqO/R1H0FGKi7IzcjYFsUXZY550UeAVZXwo8gBsB4AAV+j7NnKeEpym7txR5VRJSdiw1tICgFAKAUAoBQCgFAKAUAoBQGOe4VBqdlUebEAfM0BEPzZaYyk3e/wCwV5z8oVauXQMR5mJx3VleSZ/5tIvmJ3Qj5VzfidsbvCuMrMzRlHhmQAtDLp1hW6MCjMroftKxGQQcEEV1NPQ4fOZ7po7WUocSMBHGeuHlIjQ+4MwPwquvVVGnKpLSKb8DsVd2ImKJYo0jQYSNFRR7EGBX5fi68q9S7fvVvvd33nqU4cEc95kD3V7JHEmsxQFTggHJIZ8E7HGuMYyNw2+2K+i2e4YTCRqVXbflfu0X0bv2HkbRpyxNXcp/oV/T9zTvL2ZrC1tFtrhS6pFIxiIBEIUOqjrliMbgbaj4V7nxWH35yVSOWeq46P8Aoa8RVqchu04veasbHJ2peJIrqFZBMjAHOCNPiPdXm4+cXg1Ui8nKLPJ2bQdDFTpt3+U6Jcnb418XDU+opambs+ObaQ+d5d/+YlA+7FfqOzlbCUl/gj9EePU5z7SzVsICgFAKAUAoBQCgFAKAUAoCk88cQks5o7mWRmsSBHLGrmN4mJ2lXQQ0y74ZNyBuAdxUZJ2yOosFnw+2IWWOOJtQDLIFViwO4IfqwI8c1mbfEkSNcAoCL45wnvgrI3dzxEtDKBnST1DD8uNujJ4jBGCARKMt1hle41xf6VAIS5tryOeMPGNLYZdT5wwxJCyKzqwxnSBsQQO4mFOrRlGaumSpRbmkiCk5huY2njeDvmgjEhliOIxrEjKZlc6oh9W2SpbA94r5eX4bU5KVGfyt5p6pcbNa96RseIdNuLWZU+Bx3IRXimCO6v3z4BctIySHTkYUk5ycbeHs24v4Zy3KkLpW3VwyTWfTlbLxPAo4qV6s4at2Xcbz8Xu1CKtyw7sYBAV9X+0LgmQ+Gdj8d6oWAwkm5Omvm7Vbsta3vhkZvzjEwaTs7a9ZocD4j9Hu457l1GuWYyOAdI71XIOOoGrG3hn2VoxuG5bByo0Foo2XHJr9jTgcVGrjXU0vH0Ol2vE4bjBhljlH5jq3zAOR8a+NqYatQyqxce1NH1FKcWsmaHY1xDX/AKRiJyUvZJAPITFh/FGx+Jr9Nwith6a/wx+iPHnzmdIrQRFAKAUAoBQCgFAKAUAoCO5gvTDbySLswXCZ+05CL7/SIqMnaLZ1K7OZ2Mf0aZp7mEX2WLd+y67mPOfVViVZBnZYwhA6K1efKrynGz8i507EtwniMdkO+tnEvCpGOoLkm0djuQvVYST6SEZjJzjGRVkJN/LLX6lbOgI4IBBBBGQRuCD0IPiKkD1QCgKxznyybju7iDC3kGTEx6Opzqik/MYE7/kk5HjnuTVnodjJxd0Uu44rGnBeISudNzczSQSRH10dh3KREHxWFdZ/WIrRTjuxSE5b822RfDyqodRG+2PYNv8AOvmMQpymt1aHzmGlTjBubWZr3RiHqtj2Hp99XUuV/UjPVjSedO5qQ9280KMy6TIuckYxkEg58wMVuoqSuy/ZtJyxUE+n6E/z9wyBoUkRI1k71FEsYUOB6ROGG/hVtOcldaq2j0PqtozVKg6iSujN2ODu+IXcY6SW8cn7DFficufnWnDT3qZ5eCrOrR3nrd+v7nYq0GoUAoBQCgFAKAUAoBQCgKp2h8ThigSOWRUaWWMqGOMiKSORtztgYHzqqtfk3YlDUgkYEZBBB8RuK8g1kZecMYOZ7VxDORhtsxzD7MydHGNtXUZ2q2FWy3ZZr6dhCULmLlHnQWchtrhTDFn+zY5FuW/Kjb8u0J+MZ2Po7javmV1n1++JQ1Y60pzuNxUQfaAjrviyqxSNWllHVEx6OftsfRjHj6RyR0B6VxtRzYKfxzs7F7N9JuJTFKdOpIAuj0PVyXXMkgzjvCBkADSMVU8TlZLISgpKzJC07PbJN3SSY+csjkfsAhP3ap5R8El3FcMNRhzYok7blayT1LO2X2iFM/PGa46s3xZfYj+IcQ4bGxjKQySf3UUIlf4qinSPa2BU1Go8xqQtzwqOc5ThtpAD+XNGjS/sQ4A28TLt5VYpNayb99foS5De1RG9n1ksPHZ40LFVtHHpHxLWrnHko1YA9la6DujPKMYTcYroOv1eBQCgFAKAUAoBQCgFAKAh+Y+WoL1VWcE6CSpU4I1Yz88Dr5VCcIzVmaMNi62Gnv0nZ2twf1KfN2UKm9rdyxN13AOffo0ffmqnh0+P7m6W1eU/vqUH1pbr8V6EB9DvgzIs2oxuI3BVO8RmZUJOwDxiNzOpwCQqZHUHNOEIys1795FEYqcE43vx/pbv1I/j9yjxxrxCBomcExyJg92RkEZODq2zpAIIYVyCcHeDudWHlNcL9F0n52v3XPfLPOtxw6ARshu4CD3DLqUADoA2ltK9QY2GpCMDIwBpvGfV795mOUXF2ZNrz/LN61nfMv2I0EKHp1kLl394Kg53U1XLL9SXmEn0Gte8xXDALHw65jQdES5iiUfqrGc7+fnWaVGnJ3dQ2UcRKkrKEX2r7mpHxOfPp2N6B+bdRsfvjH41F4anwqGj8yq/y4+H3MnCuZZJpWisLUmRPXkvZciMg4P1cezbg43zt4VYsLCC3pO5RUxlat8qSXYvbLB/oOWbe9upZ8/8Wh7mH3aIzlx+mxz5V3fS5qt9StUVxMXEuOWfD17pQqtjKwQqNXvIGAo/ObHxooylm/EupwcpblNXfQvfmUTi3N13dMUQ90h20RMQf8SXr8Fx7jU7Rir+b/ZepLGTw2AjfFyvLhTi8/8AVLh3eJi5A5mSwuZZe6MwKd2CrBTuwdiA2xBIHj4eOa30KU5xuZKGHrYveqxiot/pWVuhK/Vr1nUeH9rNi+0gngPT6yPUPnEXwPacVY6U1qhUwWIp86D99hebadZEV0YMjqGVgcgqwyCD4gg5qBlMlAKAUAoBQCgFAKAUAoBQFc5n5W+knvYJmtrkLp71VDBlGSFkRtnAJODsRk4O5BjKEZak4TlDOLIfhfZ5kl7+5a7k0sqDQEjj1gqWWMZBfB9Y9PLO9cjTjHRCdSU+cykrydxm0+qgAlTJw0bwhTn8oiXDIx6kAkZ86pnh02bviaE1vVYy3uppJ2yzunZ9NsuNkaXG+A8SsO5+skkaVWYrExk0FMErpk1axgj0goGdvLPJ0YpZ27/VEo4ihVb3qTX/AKP9pXT8jLwLjF3NGXT6zEgjcaMMjM0aDKj8gLIXI84W3AOBRKlBa5e/fiVyjFyfJNtdas+HD3oScfNca6BcK8DPGsgBBYBXzjJAypyCDkYGOtVOg+DuIwm1dRfXxt29BGcI4pBbcTuJWlTuJrfvFZTqBbUgwunOpiQ5wN60bspUkrZplUGt/LiY+YufJZMrBmCM7ausre7GQnwy3tFQjFcM35HsxwCpQ5XGS5OHR+p+nm+mxWILQnJbKgnJ39NifFm65+/21N9LzfkfPbQ/FChF0Nnx3I8Zfqff77TPd5VFjiH1kpCIBt6xAJ+JOM+3Ncit+eeizZ89gKMsRW355283wOi2HKVrHEkbQRSFVwXZFLMepOSM7nw8OlQlVk3e59YqcbWaPnDOVrV+IwxGBRH9HmlKjIDMrQxgHB6ASE488eVa8NUm75sjUqTp23G12M6pa26xosaKFRFCqo6BVGAB7ABirzIZaAUAoBQCgFAKAUAoBQCgFAKAUBROKXqvczzuQIoFMKscYAT052B8PTAQjzt6xYmV5KCN2Fjuxc2UfhPDb+Vpb6GWOA3BDLDIuQYwMIZCM6W04OwPU7jOK5KVNWg1e3E7GNRtzTtfgQvHuK6ji9ukldMhI7NVIVjtl5nX0QD1QZ6DNTjTVvlWXX6HFiZ0pb6nmtN31/biVxLeXZsJq+8/Lb767uw0zsUP8UWqqdo76v8ANu63Vs8+GunlctfLvB4LmPETMt4q5eOYjL+ZjIAGj2DptnzPjYvG18HU/tYp0m8pR4dTXT9eHQsWPhU2kuUjVcpdDeT9OzTsNae2aNmWQFCu7Z2wBW6NaNSCnTd76Hy8qM4z5OSz6CHsL6T6R9JRfUyI8oWA2I6DxwSfea9CjToqO5Uml3q7Pt9k4GnGFpytbzfEnm5yvB4oPfCf6qn8NhHpUXij1nhaHCsvD7mKDny6imjnLQs0YYBTGV1K4GpchsjOAc+ag79KnDD0o5xncy1sNR3bussur7neuEcftrkfUTwyNpDMscqOVz56Scb7Vw8ok6AUAoBQCgFAKAUAoBQGne8WghOJZ4oyfB5FU/eaAyWt9HIMxyI480YN+BoDYoCt8082LbAxxL31xhcRg4ClyFQyt0QFiAB6zeAwCRGU1HUlGDloc25yvNCR2S/W4Qz3OWC6o4su2s427xwS2ASRkY3rz99R/tJ8XZdrN9TJKmu19iJx+R7u9jjkub1Y0ZFc2yQnu11DOliJQZMZxvtt0q7djFWXjxMs60p66dBqcW7NoGVRJfW8QXoUgiiwPIkPuPfUaNJU22nJ36W39SMp73BFUveQmjJ+h8QtZx9nXpb9ldak/EVounqjPUoU6nPSZojl/iQYYtZGKnKvGDsfNWU7H21GVOEk4vR6rpM8MDGnLepycWTHGE4jdiKzuIESUBZJJ9tQjYuF1hdlJKMdI9YgbKK83C7NoYOrKrTk7PSPBP3p0dLPQlHlmnJK64khZcm3EShEv2VR0AgTx38WPjU6tLD1ZOU6d32s0RU4qykbict3I637n/Ajql4PCP8A/PzfqTUqn8Xkj3NweVEZ3vH0qpYnuouijJ8PIVH4DCt2UPN+p3fmv1fQtvZ9wQCC3vHZmmlgDbhQFE2mTACqN8BQSfI9M16uGwdLD35NWv1sx1Ksp6lxrUVCgFAKAUAoBQCgFAKA4t2hckTW8093ArTwzEvKBkzRFupU9Wj+9fcM1ow+I5Fu6unr09zMmLwvLpNOzWnR3or/AArilqyrqthIB0eKRlkHkSrOMn2hhnypLD1p/NQqby6Hr4MjDF0KVo4mluP+KOj71mWez5kjiSQxcQux6JAgk0s5Y7BYu+jLFicAYYjJrDNYmDtONu49OnLCTV4Tv1XN+84WtmytNKSIY2uZUUnQpbUqZzl55G+sJkdiS0akBc1VWjbJZtl1Cd228oorXO3DpILfXKMXFxaXU0w+yWeyVY/dHENPv1HxqvEwUeSjw319JfuVxm5Ocur0O1fRY3VdSI2wxlQfxqwqPcdpGvqog9ygfgK4DNQGhcWDs+oXMyr9hRFp+ZjL/vV24KdOuu6vAxPoyxxA6iDhIYX3KkH1pH+dVVXmjRRWRj/0VHnrKffPMR8i+Kr3mWbqM8FqieqoB8/H5neuNtnbGjzUp+hXX/V5f4GqVPnrtIz5rLlyDPr4bZN/0aIH3qiqfvBr0zCT1AKAUAoBQCgFAKAUAoBQFF5s7L7W7YyxE20531xj0WJ8WTYE+ZUqT4k0V07o40pKzzRX+B8hzWk30jiFxAba3+tBXVlmTdC4KjAU4YAEksFFaJ4qrUhuSdzLTwVClPlIqz8jfgu47m8t1n1L9Jla5WNh1W3C9wjg+psFkK/bjYb5NefD56jlwWR6lR8nSUOLzNvtY4dqFvMwPdKZbecj8mK7UJrPkFdUOfDNV46EpUW4L5o2ku1O9u/TvK6LSlno8vE1OE8236RpG9taylFCmRbvTq0jGrT3Zxnr18a897Vw3RJf6S74afV4kmvN1yf+SQf98/8ApqD2vhv8Xh9zvwtTqPp5ru/C0t/jeN/K3rn5zhuifgvUfCVOrx+xrXfON6iM/wBEtiFUscXbHYDP9wKlT2th5yUbSzy0+4lhZpXyOby82tLJLOl4lr37LI0XcmUqwSOM4ZgM5CA1sqyqqVlRcrcd5Irg4259u48HjJPrcXb9WHT+Aqh1cTww/wDuLPk/meRgknhb1uK3B/WkH3Vzl8YtMOvFC1L+YzVmtbJvXvpm94Y/iprqxGP4UV4/c5uUf42db7GeII1pJCkwkWGYiIHAkEbqj5ZdiB3hkAJHRceFepQdR006itLikZpqKl8uh0GrSIoBQCgFAKAUAoBQCgFAKA5hzPxlby5dS2LKzOZD4SyLkY/OUMCoHiQ2x1Ka5Vk6cLR50sl2cX36LvFGKqVG5c2Gb7dUu7V9xRb+5lurlNAbv55EEaKcMqoc41A+jpXUS2cZLHpW6pQWGwfJfrl9fRHmU8RLGY/lv0Ry7vV6knZ8t3FwNcXDY3UMyapZotmjYowx6TAhgRv5V8x8HiP1133X9UfUPG4Zc2iu+3ozcTkG9PSxsF/ScH+GOpfBz41p++8j8fT4UY++4zJ2eX39xwwfGQ/hFT4L/Nn4j8wX8qPgbkfZxc+IsB7o3P8AIVz4H/Nn4nfzD/Lj4EJzvyPLbWpuWFq4ieNiscJDEFgnUkgj0twR038KvoYZwbXKSd1bN+ZTVxm/b5Iqzvp5GvHChAIVcEZHojoa8KU5p2bfifQRhBq6SPXcL9lfkK5vy6Wd3I9CPJtU+wv7IrvKz/ific5OHQvAxtw+I9Yo/wBhf8qksRVWk34si8PSesF4Iney1Fj4tJGihVayLkAYGVlQdPc1e7s2pOdJuTvn6HhbRpxp1UoKyt6nYq9AwCgFAKAUAoBQCgFAKAUBC858SNvZTyqdLhNKN5PIRGh+DMKlCO9JR6XYhUnuQcuhX8Dgj+hojjV3diBHCpY6mAwDozjIA9bGwFezX+Hw7VS3zWsvfDtPncN8TioukpfI3d9/17Dr/Z1yT9DUz3GHu5BhiNxGvXu09nmfEj2V486kqknKWp9DSpQpQUILJH3lThyPJxEPGrx/T5CmpQRkpF3hXPT089PEGstR5lyJ1OX7UHULaDV590mfnjNV3Z0kgK4D7QFY7TZVXhV4WIA7ogZ+0xCr8dRFShzkcZy3hqFYYweojUH3gCvnK8lKrJrpf1PqsPFxpRT1SX0NmqS48vIB1IHvOKkot6Ii5Jas1JOKwL1lT4MD+FXRwtaWkGUyxVGOs0WXshj7++uLpATEkCwK+CAWZtbAZ640DPvFe/gaMqVLdlre54OOrRq1d6OlrHXa2GMUAoBQCgFAKAUAoBQCgIrmfgaXttJbSMyq+n0lxqBRldSM7bMooCO5R5HtrDLRhpJmGGmlIZyPIHACr7AN8DOcV1tt3ZxJRVkrIy8/TTJYytAZBIGi3iBZwvex94VABJ+r1dAds1XVclB7mtsu3gWU93fW/pfPsOTR8VniUhLviKKCzH/g74Gol2JLQeJJJJ8ya8pVMe9aUfH/ALHoulgOFSXh/wBTCOd5x04ldH/Bi/8AVFWmNHaMlfkY+P3K93A/xy8PsD2g3I6X9yf8G1/mlWRwuOesaa7ZehF/BrRzfcjye0e6/wBcuPjHaD/2jVnweL4ul4yIb2F6J+RBcxc23V0FWS4d0Vg2l+6ALDoSI41Bx5NmtFPBTs1OcM+htfu/2KZzhvJwT77P9iLfjM56zH4YH4CqFs2hGTVo5dZbLHV3+pmrJesfWmY+9if51esLQjxXdEodeq9W/EyRcNlfdYZn/RjY/gKlvUFxfkiG7J8C1cjdnz8QeVXcwLCyLICpLnXklQMjQwUdTnGobGm/Sa+WPfcWa1P0ZDEFUKoAUDAA6ACoA90AoBQCgFAKAUAoBQCgFAKAUAoDnnbXxww2a26HD3LFD590npSfPKofY5qyjHfqKII7sr5Vs57BZp7aKZ3lk9KRFcgIxjAGobD0M4HiTVeNqN1pZnYrIuI5L4d/qNp/2Ef9NZd59JKxgn5YtVP1fDLI+RMcSfhGSKbz6ThoWSWrPoFvwoNnGlJEdvkIV+VddwRfG7a1N3IJIrdUgSNADGgHeSAyOdxudJjA8RhvOq6kpZJF1JLNs9W11CDiND+pC4H7QXT99UNPiXprgSFRJEBy5xy34bf3ffzKsNyqSqfW0SISHVguSC2sMCRjCnyrfQleNjHVjaR1kHNXlR9oBQCgFAKAUAoBQCgFAKAUAoBQHCe3G4J4lEh9VLVWX3yPIG+5F+VasHble5nHoWPsb5hgWza3klSN45XKq7hSySHXlcnf0mYHHTA8xWTGU5Rqu/ElF5F9k47ar61zAPfKg/nWWzJGlJzrw5et9a/CZD+Bru7J8Bc0rjtH4anW6U/oJI/8CmpqjUfBnLooPMfaDbLcvNa5mEqJqVleLS8eV1ZdfSDIVGMbd37djws5NJ5dpOFXcRWr3tCunyE7uPPTSupvm+Qf2asWEox58r9nqJV58MiEvOI3M39rJKw/Pchf2dl+6pqdCHMh45/QyyxUW7OV+pZ/Q0VhHq6hk7BUBYn2DFSeKqNWSsu5EFOT5sH35ffyOtdm0/Fbm5V2nk+jwtomSYKmQUyFWNUBzhlbJx1HXpVUW3mWxVRc+3Yvv6HYqmTFAKAUAoBQCgFAKAUAoBQHxmAGTsB1NAUnjXabaxErAGunG31WBGD7ZW9E/q6j7KhKpGOrKK2JpUefK318Dk/O/GZ+IypJJFbwmMFVw7FsE5wzHZgD09EYyfOoxxCTTje5Qto0XzVJ9iK6bYflSw/PNantGq/0X7vuPi5Pm0p+FjwFhBx38fuVCf51z4+vwgh8RXelF97RvwcN1+otw/6Fu5/BDXHj8T1LwOb+M4U14+jJG25Unfpa3p/SiKfxKtVvG4p/qRF/HPhFeJr8T5WuEkjjFtIsjgkK7oSVHVsBzpUHxOBkgbmq5VpyzqyNGHpYl3VVrqt/QlLDs+uW/tZo4h5INR+7SB8zVDrQ4K5rWBg85Z9uf1LBY9n1om8neTH89sD5Jjb35qDry4ZGmNCESfigt7VMqsUCeJwqD4nbNVXlJ9JZZRIbhnaDZ2NzcNraaKYI7d0urRJGBGd2IDKyBeh2MZ8620d5RtJGWrZyujsCOCARuCMj41eVHqgFAKAUAoBQCgFAKAUAoCh9tDMOG7EhTPCJMHqhbBB8wTjaoy0ZCpfclu62dvA5ryZy5Ff3ktvNNJGsaB0SMquoDAPUEYGR0GfS8MVRCygmZNn04OjGdrt6vjr0nTbPsr4ZHv8ARy583kkP3agv3U5SR6JMWvJ1hHullbA+fcoT8yM1zeYJaG2RPVRV9ygfhXAal47ZP/CUjXwwq6vm5I+6hwj/AKVbJvNxDVjxe4jj+6LQPnXbPoBTeZeZ7JL8zC5ilV7VIwYWEulopJGKnu841CUEZ+wajOnKUUkW05xjdshL7tBA/sYGP50rBB78DJPxxUFSXF+BTPaNJO0c31Zlb4hzpcydZwg+zCmP3myfkRVqpLgvEpeKxM+ZC3b6alfmuwzZIaRvtSMXP35q1Rk8r+BW6VaWc527PVkny5xGKKdGvLfvbbOHUBl05/KwvrgeKHIIzU+Qcc3F9rOww9FO+r63dn6ggkVlVkIKkAqR0IIyCPZipGgyUAoBQCgFAKAUAoBQCgFAVLtQeBrCWCZipmGmLCs31ifWKTpGwDKMk/zqcKcqjtFXZXUrQpR3puyOIraM2h2jdJFHrK4Ug48CrZ8T867HZmKWlrdZ8/HFcg2qNRbt7pWfobBWTxmuPjcyf1V38txPFx99xb+Y13pL/aYZI8+tI5/SuX/qrnwFf+OHj9jvxuJfF/8Awar2UJ3Kwsfzpcn781z4Cv8AzI+P2IvEYh6yn/8AB9Wxj8Ibc/rj+mu/ltd/rXiQ5WpxqTX+l+pnS2YerBD8GH9Fd/KcQ/1LxK3Om+dWn4P/AJEfxpZPQygTcgaWySTj2D/c1CWBqUOdnfI9HZ3IPfUZOWl7rt7TWh4XIx9Lb7zWmngKktcjdLE06ay08ESltwBR62/v/wAhW+ns6mtczzK21ksoe+8kFiij2AHuH++K1xhTpqyRj5TFYjO9l77zBcya9iBjy99RnaSs1ka8PR5LO7bO1dlLseFW2v8AJ7xFz9mOSRE/cAr56S3ZNLge2ndJltqJ0UAoBQCgFAKAUAoBQCgNHi3CIblAk8YdQdQBzscEZBG42J+ddUnHNMjKMZK0lc5pyhybYyQMZbWSeWGea3lYSuctA7KGKtIBuuk4UdSdqpqTlezZKMYrRE4vK1gvq8IyPNlgx8e8lz8garu+kncl7DlWyxn6BaJ5YijY/HC7fM1y76Qby8vWg6WtuP8ABT+muXYDcvWh62tuffCn9NLsGlNyTw9utlbg+aRqh+aAGuqclozjSepyntW5Oisnt5YC/dyOUKO7OFYYYaSxLYIDZBP5IrTSqynOO872a+pW6cYxe6kiJiuQq9N6+nUkkfOVcJUqVLt5e+BjkuWPsHsqLk2X0sJThna76zAzADJ2FQbSV2akr5I3uVuEvxCZobd0TSup3fwXOnKp1kIJHkNxk7jOGrjorKGfWaYYZ6yP0Hwrh6W8McMfqRoqLnrhRjfzJ6k15hrNugFAKAUAoBQCgFAKAUAoCo8S7R7CFpELyM0ZZSEhkYFkyCquF0ZyNPXAI61NU5tbyTsVutTUt1yV+i5U+T+beGRW7fSpk76aeW5lUwykK87aioJj3wMDI64rLUjK5dFp6E1HzNwInIezz5mEA/elR+Y7YynjfAm6vw846ali/mKWkDeteZOFKR3d5ap7FuFUfshgD8q5aXQcJJOZ7I9Ly2Punj/qrm6zpsJxi3PSeE+6RT/OlmDm3bfxGN0s4UZWYzmX0SDgIpTfHTJf901owsW6i7UV1HaL7Dn7MAMk4FfStpK7PMSvkjSl4hnaMaj5+A/zrz6+0YQ5ufvzPQwmzK+JlaC+3a9F9eo1ZRkgyMWPgo/kBuTXj1cTVrM+npbJweCipYqSv0L3d+S6Udn7J+S5rZ2urhe7ZojHHFkFgrMjMXxsp9BcDJ8c4O1dpQcbt8Tz9pY6niXGNKO7GN7d9uC00OmVaeYKAUAoBQCgFAKAUAoBQEHzhzNFYW5mkGpidMcYOC7noB5DxJ8AD16VxuyuyUISnJRirt5I/PdzfOZHfWI+8dn0KBoBcliF15bGSfHx2wNhXT2lXh8tPToPoKv4RwLjv4qdpPV3SXnqZDcTAbnbzMf+WKvW18VxivA8+X4T2P8ApxNu9epqniu+C8BPkV3/AI6l+bVv1U14Mh/4jgn/AHeM81/yPa3gP5EDfD/9p+bLjSR3/wAMk+Zi/P0YMg/1eE/7/o0/NKL1ory9Dj/BePXNxHmzzqXxtYvg3/wrq2lhuNFe+4qf4Q2otK/n6s8t3fjaIfcV/wAqmtoYT+WvfcUy/C22I6VG+9f8jSlGl9aQhAB0yCM777eyqvjKXK79NJdC6+kn+TY+jRfLptLNvLTubMcsgPpSPnx0joP5VTVr1az9/Q30MHgsLFTxErvXdjn4v7rtZYuA8q3Nzg47iH7TD0iPzV/mcDyJrLLcjrmzRU2rWnHcoJU49Wv27l3lz4Hypbx8QsYUXVpMlzI7+k7GBVVN/Aa5A2Bt6A99WUJOTbZ5NZWzeberep2OtJnFAKAUAoBQCgFAKAUAoBQHCe1/iBl4oIifQghGkfnS4Zj8VKD9Ws+JdoHufh6nGeMu+EW125L9y09i3DQIJbk4LyStGpx0SLC4z7X1H5VWlaKRn2tiJVsXPe0i3FdVsvudIzQ84qfOHOkVnhHiMkrDKplcaempjuVUnYZXJwcDY45KW6rm7AYCpjKjhDJLV9BX+D84Wd5IIrjh6AtnfQkygAZy+UBVfDODuR50hU3nZGnaGx54OCqOSavbr995Ly8H4GxwY7FWPgDHGfkCDVnzHkqTjo7Hk9mvC5BmNGHtjuJSP4yKj3LwLo4qvHm1JLvfqaNx2Q2p9S4uk9mqNh+9Hn765aPQjRHamMjpVl43+pQefuTjZSW8Udy0z3LFVRo1XABVclwfEuBjT5nO2DOMYc62gqbVxtWDpyqXTyasvra5NcD5UityCkffyjrLJ6MSEYzoG+SPYDuCCy1TOq5dSKI01HrLdArAemwY+xdI+AyT8yap7C0wWsnd8TsnPR1nt8/nOqyr8+5YfKtOGebRRXWjOj1sMwoBQCgFAKAUAoBQCgFAKA4b208MaLiEVzj6ueMIT5PHkYPvUqR+i3lVNaO9Bnp7IxCoYuEno8n3/exvdlnN0FqsttdSrEpfvYnc4X0gA656AhgG366z5VTT+aOXAv25hnQxblwnmv38/qdRtOLwSrqhmjlGM/Vur5x5aScmu2Z5B+deP8UkaaSa7SWKSVi2mWN0IHRUGoDZVwNvLPjUJ0pyeR9bsvaOBwuGUHK0tZZPXuXcdM7IuBK9s102sGVisZV3Q6EOCfRI6uG6+CrXYw3O08ja+0FjKq3OZHTr6X+3cXl+GP8Ak3MwH2SI3U+/Whb96pXPJNGXgz51NDZznOxMRhYfrfWZPuA+FducNq1Og7x3Ee/2jKh92C5UfBa4Dn3awMcT4W3gSQPLIeP+sVJcyRKPORLR8PXOp8yP1y+4H6C+qnwGfMnrWTe6DZY9cQ4hFAuuaRUXzY4z7vEn2Cii5OyDklmyi8f55EmlbaMkpIkiyv6IDRsHUqvUjbBzjYkY3q+EeTd5PuLaODr4pf2ccul5L79x0/sy5jnvraWW4EepZ2QGNSq4CRt0LE7FiM5/CtUJbyuY8Zh/h6rp717a+hcKmZhQCgFAKAUAoBQCgFAKAi+ZuAxXtu9vMPRboR6ysPVZT4EH57g5BIoDiXE+zfikJOiOO4QHZo2AJHgSrlcH2DV7z1rO8PB6Ht0tv4uCUZbsl1r0aKrxLh0sJP0mykjx+U8RA/aKgH4Go8jNaSL1tfCVP77DR7Vb0X1Pdpx91H1dzcIPsiWTT+zqKke8VzdqroZJT2LV1UoeP7bxO8N57vogFjvAVHRHjiI+5Q331FykudEktlbPq5UcRn12+nyk9adqt8vrx20o9geM/PUw+6ucrDimcn+G69r05xfivUlrXtg/vbJx/spVf7nCV3eg+JjqbDx0P0X7GvVEta9rNg3ri4i/ThLffEWqVk9GjFUwWJp86nJdz+pVu1bmWzuobaW1uI5JYJw2jdW0kZPosAfWVM7VZCL0ZlvZkNxbn2aTItk7lftvhn+C+qvxzWfchHnZntYbZ2JxGaW7Hpevcv6FaigluJgoElzcN0G7vj8EUZ6nAFTW/PKOSPQlS2fs/Oo9+fXm/DRd507lfslJw9++B17iJv8AxJBv8Ex+kauhRitTy8ZtmvX+WHyx6tfH0sdSsLGOGNY4Y1jjXYKgCgfAVceObFAKAUAoBQCgFAKAUAoBQCgFAKAh+Jcq2U+81rA5+0Y11ftYyPnQFZv+yHhsmdCywk+McrH7pNQHyrlgV287EMf2F6y+ySMH95GXHyrjinqThUnT5ja7Hb6ELd9k3E0/s5IJB7HIb5OmP3qg6MHwN9Pa+Np6VH35/W5Ez8mcWj9ayZh5q0bfwuT91VvDR4G+n+JMVHnKL7mvo/2NGTgt6fRNhdZPT6iQj56cVFYdp5Muq/iCFanKNSlnbJ3vnw1SLpyz2T3E2HvX7hOvdRkNKfYz7qnwyfdVsaEVrmYMVtvEV8o/KurXx9LHWOBcBt7OPu7aJY18cesx82Y+k59pNXHjkl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TEhUUExQWFhUXFhoXGBgYGBwbHBwdFR4XFxwgGxwbICsgGRslHBocITEhJSkvLi4uFyAzODMsNykuLisBCgoKDg0OGxAQGywmICQtNCwsLDQ0NDQvLDQsNCwsLCw0LCwsLzQsLDQsLC8sLywsLCwvLDQsLCwsLCwsLCwsLP/AABEIAQsAvQMBEQACEQEDEQH/xAAcAAEAAgMBAQEAAAAAAAAAAAAABQYDBAcCAQj/xABNEAACAQMCAwQGBQkEBA8AAAABAgMABBESIQUGMQcTQVEiMmFxgZEUI1KhsUJicoKSorLB0jNTg9EVVHPwJENEY2R0k5SztMLD4uPx/8QAGwEBAAMBAQEBAAAAAAAAAAAAAAIDBAEFBgf/xAA/EQACAQIDAwoEBAMIAwEAAAAAAQIDEQQhMQUSQRMyUWFxgZGh0fAUIrHhBhVCwVJT8SMzYmOCotLiFnKSQ//aAAwDAQACEQMRAD8A7jQCgFAKAUAoBQCgFAKAUAoBQCgFAKA0eJcYt7cAzzRRZ6d46rn3ZO/wpc6ot5JGvwnma0uXKW9xFK4GoqrAtjYZx1IyRv7RRO4lFxyaJahwUAoBQCgFAKAUAoBQCgFAKAUBFcd5ktbMZuZkjzuF3LH3IoLEe4VxtLUnCnOfNVzzwXme0u9re4jkbGdOcPjz0NhsfCiaYnTlDKSaJeukBQCgFAY55lRWdyFVQWZicABRkknwAFAcO5k7S5Z7gtEuIkBNurDYvkaZpQfW0jLKhGA2gndar38z1obLm9xPWWb6lw98PrUbGxuL64YRhp5mGt3dh02GWZzgDcAD5Co2cjZWxFDBrk6auzo/ZlyHd2t+Z7lFVFhYKVdW1M5UeBzgKG6jxGKnGNjx8ViFXkpJHXKmZRQCgFAKAUAoBQCgFAKAUAoCL5nv3gtZXi7vvdJEQkYKrSEeiMsQNz4ZGaA/O/M15cyvqurdIpC+ov3HdM5xjdujj279BvVEr8Ue7hKdPJ0pvsfpwIu3cggjKspyrKSCpHirDcH3GiZ68YRqRcKkcveh3Tsv5za8RoJyDcRDOrp3ibDVjwYEgN4bqfHAti7nzWPwbw1TLmvQut3eRxLqldI16anYKN/adqkYCjc19qUFs5it0+kyDqVcLGM+GsA6j7FBHhkGouSRsw2ArYhXgsiAse2WQOO/tB3ZO5ikJZR7FZQH+Yrm+X1tk4inHetfsNjtL5pF1aiKzcPFJGJpWGdRQMfQA6g5RtanfCkEb1fGhKdOUo8DzKWJo0sVThW0b8LdPVc5PjPxrIfdtXv0s98OsoHkxcs8cePWRFkIbwyCw9HGemT02rq0zPHxOEr729ThHvabO79lHDIoLVxDdi6jaTUpVSnd7L6JQsSjeJBx16VZE8LEb2/acd19FrF1qRSKAUAoBQCgFAKAUAoBQCgFAVftIs7Z7F2u1laKIiQiE+nn1AeuCBrJOrYYyelcdrZllJyU1u6nAuMQWICmykuGBO8cyKMddw8bYJztjT49dt6m1bI9WhRm6i5Smu1ZfRmtGPhXEfR0oNIleW7qWCVrqJtJtl148H1bGNvYyBt+owCN8VpoUN9Sl0I+a/EONVKVOjbOT8M7e+xnvnLmFuIXBmkyI12hjJ9RfMjprbqSPYMkAVRJ3N+z9n06VNVa2r8vuQwI6D5VE9ZTivlR8DkkBQTnppGTtv0Hs3rtzPVxcadr6PR+pu8vTSxsJ40JjMgiLDGjWdOkMei+svXbB8elacLiuQbUs01mj5HbOEhjLShlOLVnwdzzzLAbadkIVNWHVQ2QobOysQCVBBxkDbbwrO5xqfPDJPyPXwmOrYak6M85R0fSuHhp0mHidlLEQsqhSyhlIZWR0boyOpKsvtB28cVFppmtY2OJot8Vqvfkdi7IbDuO+SW2kguQkauTkxSomrS6EEoX9LDaSQcAjGWFWxPnq8rtJSuuHSuo6TUigUAoBQCgFAKAUAoBQCgFAKAUByXjnZFNNcyypeKFkcv9ZGWYat8ZDAEDoOmwA8Kg4XdzZRx1SjHdgl4ZkFxbskv4l1QyRXGOqjMb/qhsqfiwrm4Xx2rXTzzK3PDJBaTxzRvFKZ01K6lToCqAd+qkswyNjvWykpRws2um3jY8vF14YjalGU9Mn4X/AKmWw5YnYanjYr9Fe4UBTgsQwjTPi+dL6euNq8zfV7ddj6CriXVhbO1793vgWDl7k5WMUsqAxS2vpAnDJIwU6t9wdOSCNwT0FVzq621uVSnKTbvq27+/I8cG5YWCR+9JUxSCWC5jIw4B0sjD1dtO6ncamwcV2VS6y8AoyqTbWr1to7e+7OxeR3cyOjICjghlI2IbY5rPnF3J1Kdsmeey7hAH0t5mEsiyi09JckRQAMgJPrFlkDMfEkeVelStu3XE8es5b1pcMiw8W5Ks54Y4WhVY4pO8RYxoAy2p1Gnor75A889QCJtJ6kYVJU3eLsTVjaLFGkUYISNQigknCqAAMsSTsOpNdIGegFAKAUAoBQCgFAKAUAoBQCgFAKAUBTe03g1vLbGWWPVIGiiVgzKQJ5Y4t9JGsDWSA2QDRzlGLswqcZTjdcSt8y8YkWPFspMgddsAArnBwSQFxkHPsNebTgm/mPdqUau5vQRLXAE8cse6hlZNRAOzgrkA7H3Gqk7MhKDas+JAW/DmRI4dRcRKE1Hx8SSOoY5z49Ruau3rts2Ye1KnYn+HIFyviMZ8t9+vn7PaPOqpGepPekSnZ2mY7qb8ma7kZP0Yljt8/FomPyr0qKtBI8as7zbLZVhUKAUAoBQCgFAKAUAoBQCgFAKAUAoBQCgInmzhrXFpNEmO8K5jz07yMiSPPs1qtcaurHU7O5QrS5imQS6HXfBGgsVddnVgoJRlbKnIHSvOacXunt08U3E2v9OW6+hrJYDJARyR7/Rwo9pxUNyTzIb+9KyzZrWXEzcuVhARBnW5IZ/YEAygznOok4xuoJFScd1ZllWFWDUZrdv06+Bi49xhISlnCxE8vojT6TIDks2D60h306juxyxADGuLdSdWo7RWbfv3wMtWpuLdjqTtlx+SxSOOayENmiBFeOUyvGqYAaVNAyuN2ZS2Nycjeu0drUKlRU2nFvTeVr9n3sYXRkldZl4ikDAMpBUgEEHIIO4II6ivTKj1QCgFAKAUAoBQCgFAKAUAoBQCgFAKAUAoDn7cI+kSzXsE30cuxRV0ho5RDlO8kTqzMQSGVlOkJ7c+Dj8c6cpS+XdjlndOTWtmujTR53NVG8dL/sVXjnMksUpt7mzikYDWhEh0su/pjVGdGCMEZyCRjPWrcJXpYijy1OTS0a4p9B3EYxUV/ax+5t2EsrWguk7i2V4+8YkPKyxgFshmYDOncAjAJ8a0SS393NmlOTjvZLzIDs5tMcRt3fJdondyxydR05JJ6t6RGax7Qq3pJcOUiu6/2PDwGJlWrVE9FodXvZSwyfhXxFfGVcTPeqO/R1H0FGKi7IzcjYFsUXZY550UeAVZXwo8gBsB4AAV+j7NnKeEpym7txR5VRJSdiw1tICgFAKAUAoBQCgFAKAUAoBQGOe4VBqdlUebEAfM0BEPzZaYyk3e/wCwV5z8oVauXQMR5mJx3VleSZ/5tIvmJ3Qj5VzfidsbvCuMrMzRlHhmQAtDLp1hW6MCjMroftKxGQQcEEV1NPQ4fOZ7po7WUocSMBHGeuHlIjQ+4MwPwquvVVGnKpLSKb8DsVd2ImKJYo0jQYSNFRR7EGBX5fi68q9S7fvVvvd33nqU4cEc95kD3V7JHEmsxQFTggHJIZ8E7HGuMYyNw2+2K+i2e4YTCRqVXbflfu0X0bv2HkbRpyxNXcp/oV/T9zTvL2ZrC1tFtrhS6pFIxiIBEIUOqjrliMbgbaj4V7nxWH35yVSOWeq46P8Aoa8RVqchu04veasbHJ2peJIrqFZBMjAHOCNPiPdXm4+cXg1Ui8nKLPJ2bQdDFTpt3+U6Jcnb418XDU+opambs+ObaQ+d5d/+YlA+7FfqOzlbCUl/gj9EePU5z7SzVsICgFAKAUAoBQCgFAKAUAoCk88cQks5o7mWRmsSBHLGrmN4mJ2lXQQ0y74ZNyBuAdxUZJ2yOosFnw+2IWWOOJtQDLIFViwO4IfqwI8c1mbfEkSNcAoCL45wnvgrI3dzxEtDKBnST1DD8uNujJ4jBGCARKMt1hle41xf6VAIS5tryOeMPGNLYZdT5wwxJCyKzqwxnSBsQQO4mFOrRlGaumSpRbmkiCk5huY2njeDvmgjEhliOIxrEjKZlc6oh9W2SpbA94r5eX4bU5KVGfyt5p6pcbNa96RseIdNuLWZU+Bx3IRXimCO6v3z4BctIySHTkYUk5ycbeHs24v4Zy3KkLpW3VwyTWfTlbLxPAo4qV6s4at2Xcbz8Xu1CKtyw7sYBAV9X+0LgmQ+Gdj8d6oWAwkm5Omvm7Vbsta3vhkZvzjEwaTs7a9ZocD4j9Hu457l1GuWYyOAdI71XIOOoGrG3hn2VoxuG5bByo0Foo2XHJr9jTgcVGrjXU0vH0Ol2vE4bjBhljlH5jq3zAOR8a+NqYatQyqxce1NH1FKcWsmaHY1xDX/AKRiJyUvZJAPITFh/FGx+Jr9Nwith6a/wx+iPHnzmdIrQRFAKAUAoBQCgFAKAUAoCO5gvTDbySLswXCZ+05CL7/SIqMnaLZ1K7OZ2Mf0aZp7mEX2WLd+y67mPOfVViVZBnZYwhA6K1efKrynGz8i507EtwniMdkO+tnEvCpGOoLkm0djuQvVYST6SEZjJzjGRVkJN/LLX6lbOgI4IBBBBGQRuCD0IPiKkD1QCgKxznyybju7iDC3kGTEx6Opzqik/MYE7/kk5HjnuTVnodjJxd0Uu44rGnBeISudNzczSQSRH10dh3KREHxWFdZ/WIrRTjuxSE5b822RfDyqodRG+2PYNv8AOvmMQpymt1aHzmGlTjBubWZr3RiHqtj2Hp99XUuV/UjPVjSedO5qQ9280KMy6TIuckYxkEg58wMVuoqSuy/ZtJyxUE+n6E/z9wyBoUkRI1k71FEsYUOB6ROGG/hVtOcldaq2j0PqtozVKg6iSujN2ODu+IXcY6SW8cn7DFficufnWnDT3qZ5eCrOrR3nrd+v7nYq0GoUAoBQCgFAKAUAoBQCgKp2h8ThigSOWRUaWWMqGOMiKSORtztgYHzqqtfk3YlDUgkYEZBBB8RuK8g1kZecMYOZ7VxDORhtsxzD7MydHGNtXUZ2q2FWy3ZZr6dhCULmLlHnQWchtrhTDFn+zY5FuW/Kjb8u0J+MZ2Po7javmV1n1++JQ1Y60pzuNxUQfaAjrviyqxSNWllHVEx6OftsfRjHj6RyR0B6VxtRzYKfxzs7F7N9JuJTFKdOpIAuj0PVyXXMkgzjvCBkADSMVU8TlZLISgpKzJC07PbJN3SSY+csjkfsAhP3ap5R8El3FcMNRhzYok7blayT1LO2X2iFM/PGa46s3xZfYj+IcQ4bGxjKQySf3UUIlf4qinSPa2BU1Go8xqQtzwqOc5ThtpAD+XNGjS/sQ4A28TLt5VYpNayb99foS5De1RG9n1ksPHZ40LFVtHHpHxLWrnHko1YA9la6DujPKMYTcYroOv1eBQCgFAKAUAoBQCgFAKAh+Y+WoL1VWcE6CSpU4I1Yz88Dr5VCcIzVmaMNi62Gnv0nZ2twf1KfN2UKm9rdyxN13AOffo0ffmqnh0+P7m6W1eU/vqUH1pbr8V6EB9DvgzIs2oxuI3BVO8RmZUJOwDxiNzOpwCQqZHUHNOEIys1795FEYqcE43vx/pbv1I/j9yjxxrxCBomcExyJg92RkEZODq2zpAIIYVyCcHeDudWHlNcL9F0n52v3XPfLPOtxw6ARshu4CD3DLqUADoA2ltK9QY2GpCMDIwBpvGfV795mOUXF2ZNrz/LN61nfMv2I0EKHp1kLl394Kg53U1XLL9SXmEn0Gte8xXDALHw65jQdES5iiUfqrGc7+fnWaVGnJ3dQ2UcRKkrKEX2r7mpHxOfPp2N6B+bdRsfvjH41F4anwqGj8yq/y4+H3MnCuZZJpWisLUmRPXkvZciMg4P1cezbg43zt4VYsLCC3pO5RUxlat8qSXYvbLB/oOWbe9upZ8/8Wh7mH3aIzlx+mxz5V3fS5qt9StUVxMXEuOWfD17pQqtjKwQqNXvIGAo/ObHxooylm/EupwcpblNXfQvfmUTi3N13dMUQ90h20RMQf8SXr8Fx7jU7Rir+b/ZepLGTw2AjfFyvLhTi8/8AVLh3eJi5A5mSwuZZe6MwKd2CrBTuwdiA2xBIHj4eOa30KU5xuZKGHrYveqxiot/pWVuhK/Vr1nUeH9rNi+0gngPT6yPUPnEXwPacVY6U1qhUwWIp86D99hebadZEV0YMjqGVgcgqwyCD4gg5qBlMlAKAUAoBQCgFAKAUAoBQFc5n5W+knvYJmtrkLp71VDBlGSFkRtnAJODsRk4O5BjKEZak4TlDOLIfhfZ5kl7+5a7k0sqDQEjj1gqWWMZBfB9Y9PLO9cjTjHRCdSU+cykrydxm0+qgAlTJw0bwhTn8oiXDIx6kAkZ86pnh02bviaE1vVYy3uppJ2yzunZ9NsuNkaXG+A8SsO5+skkaVWYrExk0FMErpk1axgj0goGdvLPJ0YpZ27/VEo4ihVb3qTX/AKP9pXT8jLwLjF3NGXT6zEgjcaMMjM0aDKj8gLIXI84W3AOBRKlBa5e/fiVyjFyfJNtdas+HD3oScfNca6BcK8DPGsgBBYBXzjJAypyCDkYGOtVOg+DuIwm1dRfXxt29BGcI4pBbcTuJWlTuJrfvFZTqBbUgwunOpiQ5wN60bspUkrZplUGt/LiY+YufJZMrBmCM7ausre7GQnwy3tFQjFcM35HsxwCpQ5XGS5OHR+p+nm+mxWILQnJbKgnJ39NifFm65+/21N9LzfkfPbQ/FChF0Nnx3I8Zfqff77TPd5VFjiH1kpCIBt6xAJ+JOM+3Ncit+eeizZ89gKMsRW355283wOi2HKVrHEkbQRSFVwXZFLMepOSM7nw8OlQlVk3e59YqcbWaPnDOVrV+IwxGBRH9HmlKjIDMrQxgHB6ASE488eVa8NUm75sjUqTp23G12M6pa26xosaKFRFCqo6BVGAB7ABirzIZaAUAoBQCgFAKAUAoBQCgFAKAUBROKXqvczzuQIoFMKscYAT052B8PTAQjzt6xYmV5KCN2Fjuxc2UfhPDb+Vpb6GWOA3BDLDIuQYwMIZCM6W04OwPU7jOK5KVNWg1e3E7GNRtzTtfgQvHuK6ji9ukldMhI7NVIVjtl5nX0QD1QZ6DNTjTVvlWXX6HFiZ0pb6nmtN31/biVxLeXZsJq+8/Lb767uw0zsUP8UWqqdo76v8ANu63Vs8+GunlctfLvB4LmPETMt4q5eOYjL+ZjIAGj2DptnzPjYvG18HU/tYp0m8pR4dTXT9eHQsWPhU2kuUjVcpdDeT9OzTsNae2aNmWQFCu7Z2wBW6NaNSCnTd76Hy8qM4z5OSz6CHsL6T6R9JRfUyI8oWA2I6DxwSfea9CjToqO5Uml3q7Pt9k4GnGFpytbzfEnm5yvB4oPfCf6qn8NhHpUXij1nhaHCsvD7mKDny6imjnLQs0YYBTGV1K4GpchsjOAc+ag79KnDD0o5xncy1sNR3bussur7neuEcftrkfUTwyNpDMscqOVz56Scb7Vw8ok6AUAoBQCgFAKAUAoBQGne8WghOJZ4oyfB5FU/eaAyWt9HIMxyI480YN+BoDYoCt8082LbAxxL31xhcRg4ClyFQyt0QFiAB6zeAwCRGU1HUlGDloc25yvNCR2S/W4Qz3OWC6o4su2s427xwS2ASRkY3rz99R/tJ8XZdrN9TJKmu19iJx+R7u9jjkub1Y0ZFc2yQnu11DOliJQZMZxvtt0q7djFWXjxMs60p66dBqcW7NoGVRJfW8QXoUgiiwPIkPuPfUaNJU22nJ36W39SMp73BFUveQmjJ+h8QtZx9nXpb9ldak/EVounqjPUoU6nPSZojl/iQYYtZGKnKvGDsfNWU7H21GVOEk4vR6rpM8MDGnLepycWTHGE4jdiKzuIESUBZJJ9tQjYuF1hdlJKMdI9YgbKK83C7NoYOrKrTk7PSPBP3p0dLPQlHlmnJK64khZcm3EShEv2VR0AgTx38WPjU6tLD1ZOU6d32s0RU4qykbict3I637n/Ajql4PCP8A/PzfqTUqn8Xkj3NweVEZ3vH0qpYnuouijJ8PIVH4DCt2UPN+p3fmv1fQtvZ9wQCC3vHZmmlgDbhQFE2mTACqN8BQSfI9M16uGwdLD35NWv1sx1Ksp6lxrUVCgFAKAUAoBQCgFAKA4t2hckTW8093ArTwzEvKBkzRFupU9Wj+9fcM1ow+I5Fu6unr09zMmLwvLpNOzWnR3or/AArilqyrqthIB0eKRlkHkSrOMn2hhnypLD1p/NQqby6Hr4MjDF0KVo4mluP+KOj71mWez5kjiSQxcQux6JAgk0s5Y7BYu+jLFicAYYjJrDNYmDtONu49OnLCTV4Tv1XN+84WtmytNKSIY2uZUUnQpbUqZzl55G+sJkdiS0akBc1VWjbJZtl1Cd228oorXO3DpILfXKMXFxaXU0w+yWeyVY/dHENPv1HxqvEwUeSjw319JfuVxm5Ocur0O1fRY3VdSI2wxlQfxqwqPcdpGvqog9ygfgK4DNQGhcWDs+oXMyr9hRFp+ZjL/vV24KdOuu6vAxPoyxxA6iDhIYX3KkH1pH+dVVXmjRRWRj/0VHnrKffPMR8i+Kr3mWbqM8FqieqoB8/H5neuNtnbGjzUp+hXX/V5f4GqVPnrtIz5rLlyDPr4bZN/0aIH3qiqfvBr0zCT1AKAUAoBQCgFAKAUAoBQFF5s7L7W7YyxE20531xj0WJ8WTYE+ZUqT4k0V07o40pKzzRX+B8hzWk30jiFxAba3+tBXVlmTdC4KjAU4YAEksFFaJ4qrUhuSdzLTwVClPlIqz8jfgu47m8t1n1L9Jla5WNh1W3C9wjg+psFkK/bjYb5NefD56jlwWR6lR8nSUOLzNvtY4dqFvMwPdKZbecj8mK7UJrPkFdUOfDNV46EpUW4L5o2ku1O9u/TvK6LSlno8vE1OE8236RpG9taylFCmRbvTq0jGrT3Zxnr18a897Vw3RJf6S74afV4kmvN1yf+SQf98/8ApqD2vhv8Xh9zvwtTqPp5ru/C0t/jeN/K3rn5zhuifgvUfCVOrx+xrXfON6iM/wBEtiFUscXbHYDP9wKlT2th5yUbSzy0+4lhZpXyOby82tLJLOl4lr37LI0XcmUqwSOM4ZgM5CA1sqyqqVlRcrcd5Irg4259u48HjJPrcXb9WHT+Aqh1cTww/wDuLPk/meRgknhb1uK3B/WkH3Vzl8YtMOvFC1L+YzVmtbJvXvpm94Y/iprqxGP4UV4/c5uUf42db7GeII1pJCkwkWGYiIHAkEbqj5ZdiB3hkAJHRceFepQdR006itLikZpqKl8uh0GrSIoBQCgFAKAUAoBQCgFAKA5hzPxlby5dS2LKzOZD4SyLkY/OUMCoHiQ2x1Ka5Vk6cLR50sl2cX36LvFGKqVG5c2Gb7dUu7V9xRb+5lurlNAbv55EEaKcMqoc41A+jpXUS2cZLHpW6pQWGwfJfrl9fRHmU8RLGY/lv0Ry7vV6knZ8t3FwNcXDY3UMyapZotmjYowx6TAhgRv5V8x8HiP1133X9UfUPG4Zc2iu+3ozcTkG9PSxsF/ScH+GOpfBz41p++8j8fT4UY++4zJ2eX39xwwfGQ/hFT4L/Nn4j8wX8qPgbkfZxc+IsB7o3P8AIVz4H/Nn4nfzD/Lj4EJzvyPLbWpuWFq4ieNiscJDEFgnUkgj0twR038KvoYZwbXKSd1bN+ZTVxm/b5Iqzvp5GvHChAIVcEZHojoa8KU5p2bfifQRhBq6SPXcL9lfkK5vy6Wd3I9CPJtU+wv7IrvKz/ific5OHQvAxtw+I9Yo/wBhf8qksRVWk34si8PSesF4Iney1Fj4tJGihVayLkAYGVlQdPc1e7s2pOdJuTvn6HhbRpxp1UoKyt6nYq9AwCgFAKAUAoBQCgFAKAUBC858SNvZTyqdLhNKN5PIRGh+DMKlCO9JR6XYhUnuQcuhX8Dgj+hojjV3diBHCpY6mAwDozjIA9bGwFezX+Hw7VS3zWsvfDtPncN8TioukpfI3d9/17Dr/Z1yT9DUz3GHu5BhiNxGvXu09nmfEj2V486kqknKWp9DSpQpQUILJH3lThyPJxEPGrx/T5CmpQRkpF3hXPT089PEGstR5lyJ1OX7UHULaDV590mfnjNV3Z0kgK4D7QFY7TZVXhV4WIA7ogZ+0xCr8dRFShzkcZy3hqFYYweojUH3gCvnK8lKrJrpf1PqsPFxpRT1SX0NmqS48vIB1IHvOKkot6Ii5Jas1JOKwL1lT4MD+FXRwtaWkGUyxVGOs0WXshj7++uLpATEkCwK+CAWZtbAZ640DPvFe/gaMqVLdlre54OOrRq1d6OlrHXa2GMUAoBQCgFAKAUAoBQCgIrmfgaXttJbSMyq+n0lxqBRldSM7bMooCO5R5HtrDLRhpJmGGmlIZyPIHACr7AN8DOcV1tt3ZxJRVkrIy8/TTJYytAZBIGi3iBZwvex94VABJ+r1dAds1XVclB7mtsu3gWU93fW/pfPsOTR8VniUhLviKKCzH/g74Gol2JLQeJJJJ8ya8pVMe9aUfH/ALHoulgOFSXh/wBTCOd5x04ldH/Bi/8AVFWmNHaMlfkY+P3K93A/xy8PsD2g3I6X9yf8G1/mlWRwuOesaa7ZehF/BrRzfcjye0e6/wBcuPjHaD/2jVnweL4ul4yIb2F6J+RBcxc23V0FWS4d0Vg2l+6ALDoSI41Bx5NmtFPBTs1OcM+htfu/2KZzhvJwT77P9iLfjM56zH4YH4CqFs2hGTVo5dZbLHV3+pmrJesfWmY+9if51esLQjxXdEodeq9W/EyRcNlfdYZn/RjY/gKlvUFxfkiG7J8C1cjdnz8QeVXcwLCyLICpLnXklQMjQwUdTnGobGm/Sa+WPfcWa1P0ZDEFUKoAUDAA6ACoA90AoBQCgFAKAUAoBQCgFAKAUAoDnnbXxww2a26HD3LFD590npSfPKofY5qyjHfqKII7sr5Vs57BZp7aKZ3lk9KRFcgIxjAGobD0M4HiTVeNqN1pZnYrIuI5L4d/qNp/2Ef9NZd59JKxgn5YtVP1fDLI+RMcSfhGSKbz6ThoWSWrPoFvwoNnGlJEdvkIV+VddwRfG7a1N3IJIrdUgSNADGgHeSAyOdxudJjA8RhvOq6kpZJF1JLNs9W11CDiND+pC4H7QXT99UNPiXprgSFRJEBy5xy34bf3ffzKsNyqSqfW0SISHVguSC2sMCRjCnyrfQleNjHVjaR1kHNXlR9oBQCgFAKAUAoBQCgFAKAUAoBQHCe3G4J4lEh9VLVWX3yPIG+5F+VasHble5nHoWPsb5hgWza3klSN45XKq7hSySHXlcnf0mYHHTA8xWTGU5Rqu/ElF5F9k47ar61zAPfKg/nWWzJGlJzrw5et9a/CZD+Bru7J8Bc0rjtH4anW6U/oJI/8CmpqjUfBnLooPMfaDbLcvNa5mEqJqVleLS8eV1ZdfSDIVGMbd37djws5NJ5dpOFXcRWr3tCunyE7uPPTSupvm+Qf2asWEox58r9nqJV58MiEvOI3M39rJKw/Pchf2dl+6pqdCHMh45/QyyxUW7OV+pZ/Q0VhHq6hk7BUBYn2DFSeKqNWSsu5EFOT5sH35ffyOtdm0/Fbm5V2nk+jwtomSYKmQUyFWNUBzhlbJx1HXpVUW3mWxVRc+3Yvv6HYqmTFAKAUAoBQCgFAKAUAoBQHxmAGTsB1NAUnjXabaxErAGunG31WBGD7ZW9E/q6j7KhKpGOrKK2JpUefK318Dk/O/GZ+IypJJFbwmMFVw7FsE5wzHZgD09EYyfOoxxCTTje5Qto0XzVJ9iK6bYflSw/PNantGq/0X7vuPi5Pm0p+FjwFhBx38fuVCf51z4+vwgh8RXelF97RvwcN1+otw/6Fu5/BDXHj8T1LwOb+M4U14+jJG25Unfpa3p/SiKfxKtVvG4p/qRF/HPhFeJr8T5WuEkjjFtIsjgkK7oSVHVsBzpUHxOBkgbmq5VpyzqyNGHpYl3VVrqt/QlLDs+uW/tZo4h5INR+7SB8zVDrQ4K5rWBg85Z9uf1LBY9n1om8neTH89sD5Jjb35qDry4ZGmNCESfigt7VMqsUCeJwqD4nbNVXlJ9JZZRIbhnaDZ2NzcNraaKYI7d0urRJGBGd2IDKyBeh2MZ8620d5RtJGWrZyujsCOCARuCMj41eVHqgFAKAUAoBQCgFAKAUAoCh9tDMOG7EhTPCJMHqhbBB8wTjaoy0ZCpfclu62dvA5ryZy5Ff3ktvNNJGsaB0SMquoDAPUEYGR0GfS8MVRCygmZNn04OjGdrt6vjr0nTbPsr4ZHv8ARy583kkP3agv3U5SR6JMWvJ1hHullbA+fcoT8yM1zeYJaG2RPVRV9ygfhXAal47ZP/CUjXwwq6vm5I+6hwj/AKVbJvNxDVjxe4jj+6LQPnXbPoBTeZeZ7JL8zC5ilV7VIwYWEulopJGKnu841CUEZ+wajOnKUUkW05xjdshL7tBA/sYGP50rBB78DJPxxUFSXF+BTPaNJO0c31Zlb4hzpcydZwg+zCmP3myfkRVqpLgvEpeKxM+ZC3b6alfmuwzZIaRvtSMXP35q1Rk8r+BW6VaWc527PVkny5xGKKdGvLfvbbOHUBl05/KwvrgeKHIIzU+Qcc3F9rOww9FO+r63dn6ggkVlVkIKkAqR0IIyCPZipGgyUAoBQCgFAKAUAoBQCgFAVLtQeBrCWCZipmGmLCs31ifWKTpGwDKMk/zqcKcqjtFXZXUrQpR3puyOIraM2h2jdJFHrK4Ug48CrZ8T867HZmKWlrdZ8/HFcg2qNRbt7pWfobBWTxmuPjcyf1V38txPFx99xb+Y13pL/aYZI8+tI5/SuX/qrnwFf+OHj9jvxuJfF/8Awar2UJ3Kwsfzpcn781z4Cv8AzI+P2IvEYh6yn/8AB9Wxj8Ibc/rj+mu/ltd/rXiQ5WpxqTX+l+pnS2YerBD8GH9Fd/KcQ/1LxK3Om+dWn4P/AJEfxpZPQygTcgaWySTj2D/c1CWBqUOdnfI9HZ3IPfUZOWl7rt7TWh4XIx9Lb7zWmngKktcjdLE06ay08ESltwBR62/v/wAhW+ns6mtczzK21ksoe+8kFiij2AHuH++K1xhTpqyRj5TFYjO9l77zBcya9iBjy99RnaSs1ka8PR5LO7bO1dlLseFW2v8AJ7xFz9mOSRE/cAr56S3ZNLge2ndJltqJ0UAoBQCgFAKAUAoBQCgNHi3CIblAk8YdQdQBzscEZBG42J+ddUnHNMjKMZK0lc5pyhybYyQMZbWSeWGea3lYSuctA7KGKtIBuuk4UdSdqpqTlezZKMYrRE4vK1gvq8IyPNlgx8e8lz8garu+kncl7DlWyxn6BaJ5YijY/HC7fM1y76Qby8vWg6WtuP8ABT+muXYDcvWh62tuffCn9NLsGlNyTw9utlbg+aRqh+aAGuqclozjSepyntW5Oisnt5YC/dyOUKO7OFYYYaSxLYIDZBP5IrTSqynOO872a+pW6cYxe6kiJiuQq9N6+nUkkfOVcJUqVLt5e+BjkuWPsHsqLk2X0sJThna76zAzADJ2FQbSV2akr5I3uVuEvxCZobd0TSup3fwXOnKp1kIJHkNxk7jOGrjorKGfWaYYZ6yP0Hwrh6W8McMfqRoqLnrhRjfzJ6k15hrNugFAKAUAoBQCgFAKAUAoCo8S7R7CFpELyM0ZZSEhkYFkyCquF0ZyNPXAI61NU5tbyTsVutTUt1yV+i5U+T+beGRW7fSpk76aeW5lUwykK87aioJj3wMDI64rLUjK5dFp6E1HzNwInIezz5mEA/elR+Y7YynjfAm6vw846ali/mKWkDeteZOFKR3d5ap7FuFUfshgD8q5aXQcJJOZ7I9Ly2Punj/qrm6zpsJxi3PSeE+6RT/OlmDm3bfxGN0s4UZWYzmX0SDgIpTfHTJf901owsW6i7UV1HaL7Dn7MAMk4FfStpK7PMSvkjSl4hnaMaj5+A/zrz6+0YQ5ufvzPQwmzK+JlaC+3a9F9eo1ZRkgyMWPgo/kBuTXj1cTVrM+npbJweCipYqSv0L3d+S6Udn7J+S5rZ2urhe7ZojHHFkFgrMjMXxsp9BcDJ8c4O1dpQcbt8Tz9pY6niXGNKO7GN7d9uC00OmVaeYKAUAoBQCgFAKAUAoBQEHzhzNFYW5mkGpidMcYOC7noB5DxJ8AD16VxuyuyUISnJRirt5I/PdzfOZHfWI+8dn0KBoBcliF15bGSfHx2wNhXT2lXh8tPToPoKv4RwLjv4qdpPV3SXnqZDcTAbnbzMf+WKvW18VxivA8+X4T2P8ApxNu9epqniu+C8BPkV3/AI6l+bVv1U14Mh/4jgn/AHeM81/yPa3gP5EDfD/9p+bLjSR3/wAMk+Zi/P0YMg/1eE/7/o0/NKL1ory9Dj/BePXNxHmzzqXxtYvg3/wrq2lhuNFe+4qf4Q2otK/n6s8t3fjaIfcV/wAqmtoYT+WvfcUy/C22I6VG+9f8jSlGl9aQhAB0yCM777eyqvjKXK79NJdC6+kn+TY+jRfLptLNvLTubMcsgPpSPnx0joP5VTVr1az9/Q30MHgsLFTxErvXdjn4v7rtZYuA8q3Nzg47iH7TD0iPzV/mcDyJrLLcjrmzRU2rWnHcoJU49Wv27l3lz4Hypbx8QsYUXVpMlzI7+k7GBVVN/Aa5A2Bt6A99WUJOTbZ5NZWzeberep2OtJnFAKAUAoBQCgFAKAUAoBQHCe1/iBl4oIifQghGkfnS4Zj8VKD9Ws+JdoHufh6nGeMu+EW125L9y09i3DQIJbk4LyStGpx0SLC4z7X1H5VWlaKRn2tiJVsXPe0i3FdVsvudIzQ84qfOHOkVnhHiMkrDKplcaempjuVUnYZXJwcDY45KW6rm7AYCpjKjhDJLV9BX+D84Wd5IIrjh6AtnfQkygAZy+UBVfDODuR50hU3nZGnaGx54OCqOSavbr995Ly8H4GxwY7FWPgDHGfkCDVnzHkqTjo7Hk9mvC5BmNGHtjuJSP4yKj3LwLo4qvHm1JLvfqaNx2Q2p9S4uk9mqNh+9Hn765aPQjRHamMjpVl43+pQefuTjZSW8Udy0z3LFVRo1XABVclwfEuBjT5nO2DOMYc62gqbVxtWDpyqXTyasvra5NcD5UityCkffyjrLJ6MSEYzoG+SPYDuCCy1TOq5dSKI01HrLdArAemwY+xdI+AyT8yap7C0wWsnd8TsnPR1nt8/nOqyr8+5YfKtOGebRRXWjOj1sMwoBQCgFAKAUAoBQCgFAKA4b208MaLiEVzj6ueMIT5PHkYPvUqR+i3lVNaO9Bnp7IxCoYuEno8n3/exvdlnN0FqsttdSrEpfvYnc4X0gA656AhgG366z5VTT+aOXAv25hnQxblwnmv38/qdRtOLwSrqhmjlGM/Vur5x5aScmu2Z5B+deP8UkaaSa7SWKSVi2mWN0IHRUGoDZVwNvLPjUJ0pyeR9bsvaOBwuGUHK0tZZPXuXcdM7IuBK9s102sGVisZV3Q6EOCfRI6uG6+CrXYw3O08ja+0FjKq3OZHTr6X+3cXl+GP8Ak3MwH2SI3U+/Whb96pXPJNGXgz51NDZznOxMRhYfrfWZPuA+FducNq1Og7x3Ee/2jKh92C5UfBa4Dn3awMcT4W3gSQPLIeP+sVJcyRKPORLR8PXOp8yP1y+4H6C+qnwGfMnrWTe6DZY9cQ4hFAuuaRUXzY4z7vEn2Cii5OyDklmyi8f55EmlbaMkpIkiyv6IDRsHUqvUjbBzjYkY3q+EeTd5PuLaODr4pf2ccul5L79x0/sy5jnvraWW4EepZ2QGNSq4CRt0LE7FiM5/CtUJbyuY8Zh/h6rp717a+hcKmZhQCgFAKAUAoBQCgFAKAi+ZuAxXtu9vMPRboR6ysPVZT4EH57g5BIoDiXE+zfikJOiOO4QHZo2AJHgSrlcH2DV7z1rO8PB6Ht0tv4uCUZbsl1r0aKrxLh0sJP0mykjx+U8RA/aKgH4Go8jNaSL1tfCVP77DR7Vb0X1Pdpx91H1dzcIPsiWTT+zqKke8VzdqroZJT2LV1UoeP7bxO8N57vogFjvAVHRHjiI+5Q331FykudEktlbPq5UcRn12+nyk9adqt8vrx20o9geM/PUw+6ucrDimcn+G69r05xfivUlrXtg/vbJx/spVf7nCV3eg+JjqbDx0P0X7GvVEta9rNg3ri4i/ThLffEWqVk9GjFUwWJp86nJdz+pVu1bmWzuobaW1uI5JYJw2jdW0kZPosAfWVM7VZCL0ZlvZkNxbn2aTItk7lftvhn+C+qvxzWfchHnZntYbZ2JxGaW7Hpevcv6FaigluJgoElzcN0G7vj8EUZ6nAFTW/PKOSPQlS2fs/Oo9+fXm/DRd507lfslJw9++B17iJv8AxJBv8Ex+kauhRitTy8ZtmvX+WHyx6tfH0sdSsLGOGNY4Y1jjXYKgCgfAVceObFAKAUAoBQCgFAKAUAoBQCgFAKAh+Jcq2U+81rA5+0Y11ftYyPnQFZv+yHhsmdCywk+McrH7pNQHyrlgV287EMf2F6y+ySMH95GXHyrjinqThUnT5ja7Hb6ELd9k3E0/s5IJB7HIb5OmP3qg6MHwN9Pa+Np6VH35/W5Ez8mcWj9ayZh5q0bfwuT91VvDR4G+n+JMVHnKL7mvo/2NGTgt6fRNhdZPT6iQj56cVFYdp5Muq/iCFanKNSlnbJ3vnw1SLpyz2T3E2HvX7hOvdRkNKfYz7qnwyfdVsaEVrmYMVtvEV8o/KurXx9LHWOBcBt7OPu7aJY18cesx82Y+k59pNXHjkl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TEhUUExQWFhUXFhoXGBgYGBwbHBwdFR4XFxwgGxwbICsgGRslHBocITEhJSkvLi4uFyAzODMsNykuLisBCgoKDg0OGxAQGywmICQtNCwsLDQ0NDQvLDQsNCwsLCw0LCwsLzQsLDQsLC8sLywsLCwvLDQsLCwsLCwsLCwsLP/AABEIAQsAvQMBEQACEQEDEQH/xAAcAAEAAgMBAQEAAAAAAAAAAAAABQYDBAcCAQj/xABNEAACAQMCAwQGBQkEBA8AAAABAgMABBESIQUGMQcTQVEiMmFxgZEUI1KhsUJicoKSorLB0jNTg9EVVHPwJENEY2R0k5SztMLD4uPx/8QAGwEBAAMBAQEBAAAAAAAAAAAAAAIDBAEFBgf/xAA/EQACAQIDAwoEBAMIAwEAAAAAAQIDEQQhMQUSQRMyUWFxgZGh0fAUIrHhBhVCwVJT8SMzYmOCotLiFnKSQ//aAAwDAQACEQMRAD8A7jQCgFAKAUAoBQCgFAKAUAoBQCgFAKA0eJcYt7cAzzRRZ6d46rn3ZO/wpc6ot5JGvwnma0uXKW9xFK4GoqrAtjYZx1IyRv7RRO4lFxyaJahwUAoBQCgFAKAUAoBQCgFAKAUBFcd5ktbMZuZkjzuF3LH3IoLEe4VxtLUnCnOfNVzzwXme0u9re4jkbGdOcPjz0NhsfCiaYnTlDKSaJeukBQCgFAY55lRWdyFVQWZicABRkknwAFAcO5k7S5Z7gtEuIkBNurDYvkaZpQfW0jLKhGA2gndar38z1obLm9xPWWb6lw98PrUbGxuL64YRhp5mGt3dh02GWZzgDcAD5Co2cjZWxFDBrk6auzo/ZlyHd2t+Z7lFVFhYKVdW1M5UeBzgKG6jxGKnGNjx8ViFXkpJHXKmZRQCgFAKAUAoBQCgFAKAUAoCL5nv3gtZXi7vvdJEQkYKrSEeiMsQNz4ZGaA/O/M15cyvqurdIpC+ov3HdM5xjdujj279BvVEr8Ue7hKdPJ0pvsfpwIu3cggjKspyrKSCpHirDcH3GiZ68YRqRcKkcveh3Tsv5za8RoJyDcRDOrp3ibDVjwYEgN4bqfHAti7nzWPwbw1TLmvQut3eRxLqldI16anYKN/adqkYCjc19qUFs5it0+kyDqVcLGM+GsA6j7FBHhkGouSRsw2ArYhXgsiAse2WQOO/tB3ZO5ikJZR7FZQH+Yrm+X1tk4inHetfsNjtL5pF1aiKzcPFJGJpWGdRQMfQA6g5RtanfCkEb1fGhKdOUo8DzKWJo0sVThW0b8LdPVc5PjPxrIfdtXv0s98OsoHkxcs8cePWRFkIbwyCw9HGemT02rq0zPHxOEr729ThHvabO79lHDIoLVxDdi6jaTUpVSnd7L6JQsSjeJBx16VZE8LEb2/acd19FrF1qRSKAUAoBQCgFAKAUAoBQCgFAVftIs7Z7F2u1laKIiQiE+nn1AeuCBrJOrYYyelcdrZllJyU1u6nAuMQWICmykuGBO8cyKMddw8bYJztjT49dt6m1bI9WhRm6i5Smu1ZfRmtGPhXEfR0oNIleW7qWCVrqJtJtl148H1bGNvYyBt+owCN8VpoUN9Sl0I+a/EONVKVOjbOT8M7e+xnvnLmFuIXBmkyI12hjJ9RfMjprbqSPYMkAVRJ3N+z9n06VNVa2r8vuQwI6D5VE9ZTivlR8DkkBQTnppGTtv0Hs3rtzPVxcadr6PR+pu8vTSxsJ40JjMgiLDGjWdOkMei+svXbB8elacLiuQbUs01mj5HbOEhjLShlOLVnwdzzzLAbadkIVNWHVQ2QobOysQCVBBxkDbbwrO5xqfPDJPyPXwmOrYak6M85R0fSuHhp0mHidlLEQsqhSyhlIZWR0boyOpKsvtB28cVFppmtY2OJot8Vqvfkdi7IbDuO+SW2kguQkauTkxSomrS6EEoX9LDaSQcAjGWFWxPnq8rtJSuuHSuo6TUigUAoBQCgFAKAUAoBQCgFAKAUByXjnZFNNcyypeKFkcv9ZGWYat8ZDAEDoOmwA8Kg4XdzZRx1SjHdgl4ZkFxbskv4l1QyRXGOqjMb/qhsqfiwrm4Xx2rXTzzK3PDJBaTxzRvFKZ01K6lToCqAd+qkswyNjvWykpRws2um3jY8vF14YjalGU9Mn4X/AKmWw5YnYanjYr9Fe4UBTgsQwjTPi+dL6euNq8zfV7ddj6CriXVhbO1793vgWDl7k5WMUsqAxS2vpAnDJIwU6t9wdOSCNwT0FVzq621uVSnKTbvq27+/I8cG5YWCR+9JUxSCWC5jIw4B0sjD1dtO6ncamwcV2VS6y8AoyqTbWr1to7e+7OxeR3cyOjICjghlI2IbY5rPnF3J1Kdsmeey7hAH0t5mEsiyi09JckRQAMgJPrFlkDMfEkeVelStu3XE8es5b1pcMiw8W5Ks54Y4WhVY4pO8RYxoAy2p1Gnor75A889QCJtJ6kYVJU3eLsTVjaLFGkUYISNQigknCqAAMsSTsOpNdIGegFAKAUAoBQCgFAKAUAoBQCgFAKAUBTe03g1vLbGWWPVIGiiVgzKQJ5Y4t9JGsDWSA2QDRzlGLswqcZTjdcSt8y8YkWPFspMgddsAArnBwSQFxkHPsNebTgm/mPdqUau5vQRLXAE8cse6hlZNRAOzgrkA7H3Gqk7MhKDas+JAW/DmRI4dRcRKE1Hx8SSOoY5z49Ruau3rts2Ye1KnYn+HIFyviMZ8t9+vn7PaPOqpGepPekSnZ2mY7qb8ma7kZP0Yljt8/FomPyr0qKtBI8as7zbLZVhUKAUAoBQCgFAKAUAoBQCgFAKAUAoBQCgInmzhrXFpNEmO8K5jz07yMiSPPs1qtcaurHU7O5QrS5imQS6HXfBGgsVddnVgoJRlbKnIHSvOacXunt08U3E2v9OW6+hrJYDJARyR7/Rwo9pxUNyTzIb+9KyzZrWXEzcuVhARBnW5IZ/YEAygznOok4xuoJFScd1ZllWFWDUZrdv06+Bi49xhISlnCxE8vojT6TIDks2D60h306juxyxADGuLdSdWo7RWbfv3wMtWpuLdjqTtlx+SxSOOayENmiBFeOUyvGqYAaVNAyuN2ZS2Nycjeu0drUKlRU2nFvTeVr9n3sYXRkldZl4ikDAMpBUgEEHIIO4II6ivTKj1QCgFAKAUAoBQCgFAKAUAoBQCgFAKAUAoDn7cI+kSzXsE30cuxRV0ho5RDlO8kTqzMQSGVlOkJ7c+Dj8c6cpS+XdjlndOTWtmujTR53NVG8dL/sVXjnMksUpt7mzikYDWhEh0su/pjVGdGCMEZyCRjPWrcJXpYijy1OTS0a4p9B3EYxUV/ax+5t2EsrWguk7i2V4+8YkPKyxgFshmYDOncAjAJ8a0SS393NmlOTjvZLzIDs5tMcRt3fJdondyxydR05JJ6t6RGax7Qq3pJcOUiu6/2PDwGJlWrVE9FodXvZSwyfhXxFfGVcTPeqO/R1H0FGKi7IzcjYFsUXZY550UeAVZXwo8gBsB4AAV+j7NnKeEpym7txR5VRJSdiw1tICgFAKAUAoBQCgFAKAUAoBQGOe4VBqdlUebEAfM0BEPzZaYyk3e/wCwV5z8oVauXQMR5mJx3VleSZ/5tIvmJ3Qj5VzfidsbvCuMrMzRlHhmQAtDLp1hW6MCjMroftKxGQQcEEV1NPQ4fOZ7po7WUocSMBHGeuHlIjQ+4MwPwquvVVGnKpLSKb8DsVd2ImKJYo0jQYSNFRR7EGBX5fi68q9S7fvVvvd33nqU4cEc95kD3V7JHEmsxQFTggHJIZ8E7HGuMYyNw2+2K+i2e4YTCRqVXbflfu0X0bv2HkbRpyxNXcp/oV/T9zTvL2ZrC1tFtrhS6pFIxiIBEIUOqjrliMbgbaj4V7nxWH35yVSOWeq46P8Aoa8RVqchu04veasbHJ2peJIrqFZBMjAHOCNPiPdXm4+cXg1Ui8nKLPJ2bQdDFTpt3+U6Jcnb418XDU+opambs+ObaQ+d5d/+YlA+7FfqOzlbCUl/gj9EePU5z7SzVsICgFAKAUAoBQCgFAKAUAoCk88cQks5o7mWRmsSBHLGrmN4mJ2lXQQ0y74ZNyBuAdxUZJ2yOosFnw+2IWWOOJtQDLIFViwO4IfqwI8c1mbfEkSNcAoCL45wnvgrI3dzxEtDKBnST1DD8uNujJ4jBGCARKMt1hle41xf6VAIS5tryOeMPGNLYZdT5wwxJCyKzqwxnSBsQQO4mFOrRlGaumSpRbmkiCk5huY2njeDvmgjEhliOIxrEjKZlc6oh9W2SpbA94r5eX4bU5KVGfyt5p6pcbNa96RseIdNuLWZU+Bx3IRXimCO6v3z4BctIySHTkYUk5ycbeHs24v4Zy3KkLpW3VwyTWfTlbLxPAo4qV6s4at2Xcbz8Xu1CKtyw7sYBAV9X+0LgmQ+Gdj8d6oWAwkm5Omvm7Vbsta3vhkZvzjEwaTs7a9ZocD4j9Hu457l1GuWYyOAdI71XIOOoGrG3hn2VoxuG5bByo0Foo2XHJr9jTgcVGrjXU0vH0Ol2vE4bjBhljlH5jq3zAOR8a+NqYatQyqxce1NH1FKcWsmaHY1xDX/AKRiJyUvZJAPITFh/FGx+Jr9Nwith6a/wx+iPHnzmdIrQRFAKAUAoBQCgFAKAUAoCO5gvTDbySLswXCZ+05CL7/SIqMnaLZ1K7OZ2Mf0aZp7mEX2WLd+y67mPOfVViVZBnZYwhA6K1efKrynGz8i507EtwniMdkO+tnEvCpGOoLkm0djuQvVYST6SEZjJzjGRVkJN/LLX6lbOgI4IBBBBGQRuCD0IPiKkD1QCgKxznyybju7iDC3kGTEx6Opzqik/MYE7/kk5HjnuTVnodjJxd0Uu44rGnBeISudNzczSQSRH10dh3KREHxWFdZ/WIrRTjuxSE5b822RfDyqodRG+2PYNv8AOvmMQpymt1aHzmGlTjBubWZr3RiHqtj2Hp99XUuV/UjPVjSedO5qQ9280KMy6TIuckYxkEg58wMVuoqSuy/ZtJyxUE+n6E/z9wyBoUkRI1k71FEsYUOB6ROGG/hVtOcldaq2j0PqtozVKg6iSujN2ODu+IXcY6SW8cn7DFficufnWnDT3qZ5eCrOrR3nrd+v7nYq0GoUAoBQCgFAKAUAoBQCgKp2h8ThigSOWRUaWWMqGOMiKSORtztgYHzqqtfk3YlDUgkYEZBBB8RuK8g1kZecMYOZ7VxDORhtsxzD7MydHGNtXUZ2q2FWy3ZZr6dhCULmLlHnQWchtrhTDFn+zY5FuW/Kjb8u0J+MZ2Po7javmV1n1++JQ1Y60pzuNxUQfaAjrviyqxSNWllHVEx6OftsfRjHj6RyR0B6VxtRzYKfxzs7F7N9JuJTFKdOpIAuj0PVyXXMkgzjvCBkADSMVU8TlZLISgpKzJC07PbJN3SSY+csjkfsAhP3ap5R8El3FcMNRhzYok7blayT1LO2X2iFM/PGa46s3xZfYj+IcQ4bGxjKQySf3UUIlf4qinSPa2BU1Go8xqQtzwqOc5ThtpAD+XNGjS/sQ4A28TLt5VYpNayb99foS5De1RG9n1ksPHZ40LFVtHHpHxLWrnHko1YA9la6DujPKMYTcYroOv1eBQCgFAKAUAoBQCgFAKAh+Y+WoL1VWcE6CSpU4I1Yz88Dr5VCcIzVmaMNi62Gnv0nZ2twf1KfN2UKm9rdyxN13AOffo0ffmqnh0+P7m6W1eU/vqUH1pbr8V6EB9DvgzIs2oxuI3BVO8RmZUJOwDxiNzOpwCQqZHUHNOEIys1795FEYqcE43vx/pbv1I/j9yjxxrxCBomcExyJg92RkEZODq2zpAIIYVyCcHeDudWHlNcL9F0n52v3XPfLPOtxw6ARshu4CD3DLqUADoA2ltK9QY2GpCMDIwBpvGfV795mOUXF2ZNrz/LN61nfMv2I0EKHp1kLl394Kg53U1XLL9SXmEn0Gte8xXDALHw65jQdES5iiUfqrGc7+fnWaVGnJ3dQ2UcRKkrKEX2r7mpHxOfPp2N6B+bdRsfvjH41F4anwqGj8yq/y4+H3MnCuZZJpWisLUmRPXkvZciMg4P1cezbg43zt4VYsLCC3pO5RUxlat8qSXYvbLB/oOWbe9upZ8/8Wh7mH3aIzlx+mxz5V3fS5qt9StUVxMXEuOWfD17pQqtjKwQqNXvIGAo/ObHxooylm/EupwcpblNXfQvfmUTi3N13dMUQ90h20RMQf8SXr8Fx7jU7Rir+b/ZepLGTw2AjfFyvLhTi8/8AVLh3eJi5A5mSwuZZe6MwKd2CrBTuwdiA2xBIHj4eOa30KU5xuZKGHrYveqxiot/pWVuhK/Vr1nUeH9rNi+0gngPT6yPUPnEXwPacVY6U1qhUwWIp86D99hebadZEV0YMjqGVgcgqwyCD4gg5qBlMlAKAUAoBQCgFAKAUAoBQFc5n5W+knvYJmtrkLp71VDBlGSFkRtnAJODsRk4O5BjKEZak4TlDOLIfhfZ5kl7+5a7k0sqDQEjj1gqWWMZBfB9Y9PLO9cjTjHRCdSU+cykrydxm0+qgAlTJw0bwhTn8oiXDIx6kAkZ86pnh02bviaE1vVYy3uppJ2yzunZ9NsuNkaXG+A8SsO5+skkaVWYrExk0FMErpk1axgj0goGdvLPJ0YpZ27/VEo4ihVb3qTX/AKP9pXT8jLwLjF3NGXT6zEgjcaMMjM0aDKj8gLIXI84W3AOBRKlBa5e/fiVyjFyfJNtdas+HD3oScfNca6BcK8DPGsgBBYBXzjJAypyCDkYGOtVOg+DuIwm1dRfXxt29BGcI4pBbcTuJWlTuJrfvFZTqBbUgwunOpiQ5wN60bspUkrZplUGt/LiY+YufJZMrBmCM7ausre7GQnwy3tFQjFcM35HsxwCpQ5XGS5OHR+p+nm+mxWILQnJbKgnJ39NifFm65+/21N9LzfkfPbQ/FChF0Nnx3I8Zfqff77TPd5VFjiH1kpCIBt6xAJ+JOM+3Ncit+eeizZ89gKMsRW355283wOi2HKVrHEkbQRSFVwXZFLMepOSM7nw8OlQlVk3e59YqcbWaPnDOVrV+IwxGBRH9HmlKjIDMrQxgHB6ASE488eVa8NUm75sjUqTp23G12M6pa26xosaKFRFCqo6BVGAB7ABirzIZaAUAoBQCgFAKAUAoBQCgFAKAUBROKXqvczzuQIoFMKscYAT052B8PTAQjzt6xYmV5KCN2Fjuxc2UfhPDb+Vpb6GWOA3BDLDIuQYwMIZCM6W04OwPU7jOK5KVNWg1e3E7GNRtzTtfgQvHuK6ji9ukldMhI7NVIVjtl5nX0QD1QZ6DNTjTVvlWXX6HFiZ0pb6nmtN31/biVxLeXZsJq+8/Lb767uw0zsUP8UWqqdo76v8ANu63Vs8+GunlctfLvB4LmPETMt4q5eOYjL+ZjIAGj2DptnzPjYvG18HU/tYp0m8pR4dTXT9eHQsWPhU2kuUjVcpdDeT9OzTsNae2aNmWQFCu7Z2wBW6NaNSCnTd76Hy8qM4z5OSz6CHsL6T6R9JRfUyI8oWA2I6DxwSfea9CjToqO5Uml3q7Pt9k4GnGFpytbzfEnm5yvB4oPfCf6qn8NhHpUXij1nhaHCsvD7mKDny6imjnLQs0YYBTGV1K4GpchsjOAc+ag79KnDD0o5xncy1sNR3bussur7neuEcftrkfUTwyNpDMscqOVz56Scb7Vw8ok6AUAoBQCgFAKAUAoBQGne8WghOJZ4oyfB5FU/eaAyWt9HIMxyI480YN+BoDYoCt8082LbAxxL31xhcRg4ClyFQyt0QFiAB6zeAwCRGU1HUlGDloc25yvNCR2S/W4Qz3OWC6o4su2s427xwS2ASRkY3rz99R/tJ8XZdrN9TJKmu19iJx+R7u9jjkub1Y0ZFc2yQnu11DOliJQZMZxvtt0q7djFWXjxMs60p66dBqcW7NoGVRJfW8QXoUgiiwPIkPuPfUaNJU22nJ36W39SMp73BFUveQmjJ+h8QtZx9nXpb9ldak/EVounqjPUoU6nPSZojl/iQYYtZGKnKvGDsfNWU7H21GVOEk4vR6rpM8MDGnLepycWTHGE4jdiKzuIESUBZJJ9tQjYuF1hdlJKMdI9YgbKK83C7NoYOrKrTk7PSPBP3p0dLPQlHlmnJK64khZcm3EShEv2VR0AgTx38WPjU6tLD1ZOU6d32s0RU4qykbict3I637n/Ajql4PCP8A/PzfqTUqn8Xkj3NweVEZ3vH0qpYnuouijJ8PIVH4DCt2UPN+p3fmv1fQtvZ9wQCC3vHZmmlgDbhQFE2mTACqN8BQSfI9M16uGwdLD35NWv1sx1Ksp6lxrUVCgFAKAUAoBQCgFAKA4t2hckTW8093ArTwzEvKBkzRFupU9Wj+9fcM1ow+I5Fu6unr09zMmLwvLpNOzWnR3or/AArilqyrqthIB0eKRlkHkSrOMn2hhnypLD1p/NQqby6Hr4MjDF0KVo4mluP+KOj71mWez5kjiSQxcQux6JAgk0s5Y7BYu+jLFicAYYjJrDNYmDtONu49OnLCTV4Tv1XN+84WtmytNKSIY2uZUUnQpbUqZzl55G+sJkdiS0akBc1VWjbJZtl1Cd228oorXO3DpILfXKMXFxaXU0w+yWeyVY/dHENPv1HxqvEwUeSjw319JfuVxm5Ocur0O1fRY3VdSI2wxlQfxqwqPcdpGvqog9ygfgK4DNQGhcWDs+oXMyr9hRFp+ZjL/vV24KdOuu6vAxPoyxxA6iDhIYX3KkH1pH+dVVXmjRRWRj/0VHnrKffPMR8i+Kr3mWbqM8FqieqoB8/H5neuNtnbGjzUp+hXX/V5f4GqVPnrtIz5rLlyDPr4bZN/0aIH3qiqfvBr0zCT1AKAUAoBQCgFAKAUAoBQFF5s7L7W7YyxE20531xj0WJ8WTYE+ZUqT4k0V07o40pKzzRX+B8hzWk30jiFxAba3+tBXVlmTdC4KjAU4YAEksFFaJ4qrUhuSdzLTwVClPlIqz8jfgu47m8t1n1L9Jla5WNh1W3C9wjg+psFkK/bjYb5NefD56jlwWR6lR8nSUOLzNvtY4dqFvMwPdKZbecj8mK7UJrPkFdUOfDNV46EpUW4L5o2ku1O9u/TvK6LSlno8vE1OE8236RpG9taylFCmRbvTq0jGrT3Zxnr18a897Vw3RJf6S74afV4kmvN1yf+SQf98/8ApqD2vhv8Xh9zvwtTqPp5ru/C0t/jeN/K3rn5zhuifgvUfCVOrx+xrXfON6iM/wBEtiFUscXbHYDP9wKlT2th5yUbSzy0+4lhZpXyOby82tLJLOl4lr37LI0XcmUqwSOM4ZgM5CA1sqyqqVlRcrcd5Irg4259u48HjJPrcXb9WHT+Aqh1cTww/wDuLPk/meRgknhb1uK3B/WkH3Vzl8YtMOvFC1L+YzVmtbJvXvpm94Y/iprqxGP4UV4/c5uUf42db7GeII1pJCkwkWGYiIHAkEbqj5ZdiB3hkAJHRceFepQdR006itLikZpqKl8uh0GrSIoBQCgFAKAUAoBQCgFAKA5hzPxlby5dS2LKzOZD4SyLkY/OUMCoHiQ2x1Ka5Vk6cLR50sl2cX36LvFGKqVG5c2Gb7dUu7V9xRb+5lurlNAbv55EEaKcMqoc41A+jpXUS2cZLHpW6pQWGwfJfrl9fRHmU8RLGY/lv0Ry7vV6knZ8t3FwNcXDY3UMyapZotmjYowx6TAhgRv5V8x8HiP1133X9UfUPG4Zc2iu+3ozcTkG9PSxsF/ScH+GOpfBz41p++8j8fT4UY++4zJ2eX39xwwfGQ/hFT4L/Nn4j8wX8qPgbkfZxc+IsB7o3P8AIVz4H/Nn4nfzD/Lj4EJzvyPLbWpuWFq4ieNiscJDEFgnUkgj0twR038KvoYZwbXKSd1bN+ZTVxm/b5Iqzvp5GvHChAIVcEZHojoa8KU5p2bfifQRhBq6SPXcL9lfkK5vy6Wd3I9CPJtU+wv7IrvKz/ific5OHQvAxtw+I9Yo/wBhf8qksRVWk34si8PSesF4Iney1Fj4tJGihVayLkAYGVlQdPc1e7s2pOdJuTvn6HhbRpxp1UoKyt6nYq9AwCgFAKAUAoBQCgFAKAUBC858SNvZTyqdLhNKN5PIRGh+DMKlCO9JR6XYhUnuQcuhX8Dgj+hojjV3diBHCpY6mAwDozjIA9bGwFezX+Hw7VS3zWsvfDtPncN8TioukpfI3d9/17Dr/Z1yT9DUz3GHu5BhiNxGvXu09nmfEj2V486kqknKWp9DSpQpQUILJH3lThyPJxEPGrx/T5CmpQRkpF3hXPT089PEGstR5lyJ1OX7UHULaDV590mfnjNV3Z0kgK4D7QFY7TZVXhV4WIA7ogZ+0xCr8dRFShzkcZy3hqFYYweojUH3gCvnK8lKrJrpf1PqsPFxpRT1SX0NmqS48vIB1IHvOKkot6Ii5Jas1JOKwL1lT4MD+FXRwtaWkGUyxVGOs0WXshj7++uLpATEkCwK+CAWZtbAZ640DPvFe/gaMqVLdlre54OOrRq1d6OlrHXa2GMUAoBQCgFAKAUAoBQCgIrmfgaXttJbSMyq+n0lxqBRldSM7bMooCO5R5HtrDLRhpJmGGmlIZyPIHACr7AN8DOcV1tt3ZxJRVkrIy8/TTJYytAZBIGi3iBZwvex94VABJ+r1dAds1XVclB7mtsu3gWU93fW/pfPsOTR8VniUhLviKKCzH/g74Gol2JLQeJJJJ8ya8pVMe9aUfH/ALHoulgOFSXh/wBTCOd5x04ldH/Bi/8AVFWmNHaMlfkY+P3K93A/xy8PsD2g3I6X9yf8G1/mlWRwuOesaa7ZehF/BrRzfcjye0e6/wBcuPjHaD/2jVnweL4ul4yIb2F6J+RBcxc23V0FWS4d0Vg2l+6ALDoSI41Bx5NmtFPBTs1OcM+htfu/2KZzhvJwT77P9iLfjM56zH4YH4CqFs2hGTVo5dZbLHV3+pmrJesfWmY+9if51esLQjxXdEodeq9W/EyRcNlfdYZn/RjY/gKlvUFxfkiG7J8C1cjdnz8QeVXcwLCyLICpLnXklQMjQwUdTnGobGm/Sa+WPfcWa1P0ZDEFUKoAUDAA6ACoA90AoBQCgFAKAUAoBQCgFAKAUAoDnnbXxww2a26HD3LFD590npSfPKofY5qyjHfqKII7sr5Vs57BZp7aKZ3lk9KRFcgIxjAGobD0M4HiTVeNqN1pZnYrIuI5L4d/qNp/2Ef9NZd59JKxgn5YtVP1fDLI+RMcSfhGSKbz6ThoWSWrPoFvwoNnGlJEdvkIV+VddwRfG7a1N3IJIrdUgSNADGgHeSAyOdxudJjA8RhvOq6kpZJF1JLNs9W11CDiND+pC4H7QXT99UNPiXprgSFRJEBy5xy34bf3ffzKsNyqSqfW0SISHVguSC2sMCRjCnyrfQleNjHVjaR1kHNXlR9oBQCgFAKAUAoBQCgFAKAUAoBQHCe3G4J4lEh9VLVWX3yPIG+5F+VasHble5nHoWPsb5hgWza3klSN45XKq7hSySHXlcnf0mYHHTA8xWTGU5Rqu/ElF5F9k47ar61zAPfKg/nWWzJGlJzrw5et9a/CZD+Bru7J8Bc0rjtH4anW6U/oJI/8CmpqjUfBnLooPMfaDbLcvNa5mEqJqVleLS8eV1ZdfSDIVGMbd37djws5NJ5dpOFXcRWr3tCunyE7uPPTSupvm+Qf2asWEox58r9nqJV58MiEvOI3M39rJKw/Pchf2dl+6pqdCHMh45/QyyxUW7OV+pZ/Q0VhHq6hk7BUBYn2DFSeKqNWSsu5EFOT5sH35ffyOtdm0/Fbm5V2nk+jwtomSYKmQUyFWNUBzhlbJx1HXpVUW3mWxVRc+3Yvv6HYqmTFAKAUAoBQCgFAKAUAoBQHxmAGTsB1NAUnjXabaxErAGunG31WBGD7ZW9E/q6j7KhKpGOrKK2JpUefK318Dk/O/GZ+IypJJFbwmMFVw7FsE5wzHZgD09EYyfOoxxCTTje5Qto0XzVJ9iK6bYflSw/PNantGq/0X7vuPi5Pm0p+FjwFhBx38fuVCf51z4+vwgh8RXelF97RvwcN1+otw/6Fu5/BDXHj8T1LwOb+M4U14+jJG25Unfpa3p/SiKfxKtVvG4p/qRF/HPhFeJr8T5WuEkjjFtIsjgkK7oSVHVsBzpUHxOBkgbmq5VpyzqyNGHpYl3VVrqt/QlLDs+uW/tZo4h5INR+7SB8zVDrQ4K5rWBg85Z9uf1LBY9n1om8neTH89sD5Jjb35qDry4ZGmNCESfigt7VMqsUCeJwqD4nbNVXlJ9JZZRIbhnaDZ2NzcNraaKYI7d0urRJGBGd2IDKyBeh2MZ8620d5RtJGWrZyujsCOCARuCMj41eVHqgFAKAUAoBQCgFAKAUAoCh9tDMOG7EhTPCJMHqhbBB8wTjaoy0ZCpfclu62dvA5ryZy5Ff3ktvNNJGsaB0SMquoDAPUEYGR0GfS8MVRCygmZNn04OjGdrt6vjr0nTbPsr4ZHv8ARy583kkP3agv3U5SR6JMWvJ1hHullbA+fcoT8yM1zeYJaG2RPVRV9ygfhXAal47ZP/CUjXwwq6vm5I+6hwj/AKVbJvNxDVjxe4jj+6LQPnXbPoBTeZeZ7JL8zC5ilV7VIwYWEulopJGKnu841CUEZ+wajOnKUUkW05xjdshL7tBA/sYGP50rBB78DJPxxUFSXF+BTPaNJO0c31Zlb4hzpcydZwg+zCmP3myfkRVqpLgvEpeKxM+ZC3b6alfmuwzZIaRvtSMXP35q1Rk8r+BW6VaWc527PVkny5xGKKdGvLfvbbOHUBl05/KwvrgeKHIIzU+Qcc3F9rOww9FO+r63dn6ggkVlVkIKkAqR0IIyCPZipGgyUAoBQCgFAKAUAoBQCgFAVLtQeBrCWCZipmGmLCs31ifWKTpGwDKMk/zqcKcqjtFXZXUrQpR3puyOIraM2h2jdJFHrK4Ug48CrZ8T867HZmKWlrdZ8/HFcg2qNRbt7pWfobBWTxmuPjcyf1V38txPFx99xb+Y13pL/aYZI8+tI5/SuX/qrnwFf+OHj9jvxuJfF/8Awar2UJ3Kwsfzpcn781z4Cv8AzI+P2IvEYh6yn/8AB9Wxj8Ibc/rj+mu/ltd/rXiQ5WpxqTX+l+pnS2YerBD8GH9Fd/KcQ/1LxK3Om+dWn4P/AJEfxpZPQygTcgaWySTj2D/c1CWBqUOdnfI9HZ3IPfUZOWl7rt7TWh4XIx9Lb7zWmngKktcjdLE06ay08ESltwBR62/v/wAhW+ns6mtczzK21ksoe+8kFiij2AHuH++K1xhTpqyRj5TFYjO9l77zBcya9iBjy99RnaSs1ka8PR5LO7bO1dlLseFW2v8AJ7xFz9mOSRE/cAr56S3ZNLge2ndJltqJ0UAoBQCgFAKAUAoBQCgNHi3CIblAk8YdQdQBzscEZBG42J+ddUnHNMjKMZK0lc5pyhybYyQMZbWSeWGea3lYSuctA7KGKtIBuuk4UdSdqpqTlezZKMYrRE4vK1gvq8IyPNlgx8e8lz8garu+kncl7DlWyxn6BaJ5YijY/HC7fM1y76Qby8vWg6WtuP8ABT+muXYDcvWh62tuffCn9NLsGlNyTw9utlbg+aRqh+aAGuqclozjSepyntW5Oisnt5YC/dyOUKO7OFYYYaSxLYIDZBP5IrTSqynOO872a+pW6cYxe6kiJiuQq9N6+nUkkfOVcJUqVLt5e+BjkuWPsHsqLk2X0sJThna76zAzADJ2FQbSV2akr5I3uVuEvxCZobd0TSup3fwXOnKp1kIJHkNxk7jOGrjorKGfWaYYZ6yP0Hwrh6W8McMfqRoqLnrhRjfzJ6k15hrNugFAKAUAoBQCgFAKAUAoCo8S7R7CFpELyM0ZZSEhkYFkyCquF0ZyNPXAI61NU5tbyTsVutTUt1yV+i5U+T+beGRW7fSpk76aeW5lUwykK87aioJj3wMDI64rLUjK5dFp6E1HzNwInIezz5mEA/elR+Y7YynjfAm6vw846ali/mKWkDeteZOFKR3d5ap7FuFUfshgD8q5aXQcJJOZ7I9Ly2Punj/qrm6zpsJxi3PSeE+6RT/OlmDm3bfxGN0s4UZWYzmX0SDgIpTfHTJf901owsW6i7UV1HaL7Dn7MAMk4FfStpK7PMSvkjSl4hnaMaj5+A/zrz6+0YQ5ufvzPQwmzK+JlaC+3a9F9eo1ZRkgyMWPgo/kBuTXj1cTVrM+npbJweCipYqSv0L3d+S6Udn7J+S5rZ2urhe7ZojHHFkFgrMjMXxsp9BcDJ8c4O1dpQcbt8Tz9pY6niXGNKO7GN7d9uC00OmVaeYKAUAoBQCgFAKAUAoBQEHzhzNFYW5mkGpidMcYOC7noB5DxJ8AD16VxuyuyUISnJRirt5I/PdzfOZHfWI+8dn0KBoBcliF15bGSfHx2wNhXT2lXh8tPToPoKv4RwLjv4qdpPV3SXnqZDcTAbnbzMf+WKvW18VxivA8+X4T2P8ApxNu9epqniu+C8BPkV3/AI6l+bVv1U14Mh/4jgn/AHeM81/yPa3gP5EDfD/9p+bLjSR3/wAMk+Zi/P0YMg/1eE/7/o0/NKL1ory9Dj/BePXNxHmzzqXxtYvg3/wrq2lhuNFe+4qf4Q2otK/n6s8t3fjaIfcV/wAqmtoYT+WvfcUy/C22I6VG+9f8jSlGl9aQhAB0yCM777eyqvjKXK79NJdC6+kn+TY+jRfLptLNvLTubMcsgPpSPnx0joP5VTVr1az9/Q30MHgsLFTxErvXdjn4v7rtZYuA8q3Nzg47iH7TD0iPzV/mcDyJrLLcjrmzRU2rWnHcoJU49Wv27l3lz4Hypbx8QsYUXVpMlzI7+k7GBVVN/Aa5A2Bt6A99WUJOTbZ5NZWzeberep2OtJnFAKAUAoBQCgFAKAUAoBQHCe1/iBl4oIifQghGkfnS4Zj8VKD9Ws+JdoHufh6nGeMu+EW125L9y09i3DQIJbk4LyStGpx0SLC4z7X1H5VWlaKRn2tiJVsXPe0i3FdVsvudIzQ84qfOHOkVnhHiMkrDKplcaempjuVUnYZXJwcDY45KW6rm7AYCpjKjhDJLV9BX+D84Wd5IIrjh6AtnfQkygAZy+UBVfDODuR50hU3nZGnaGx54OCqOSavbr995Ly8H4GxwY7FWPgDHGfkCDVnzHkqTjo7Hk9mvC5BmNGHtjuJSP4yKj3LwLo4qvHm1JLvfqaNx2Q2p9S4uk9mqNh+9Hn765aPQjRHamMjpVl43+pQefuTjZSW8Udy0z3LFVRo1XABVclwfEuBjT5nO2DOMYc62gqbVxtWDpyqXTyasvra5NcD5UityCkffyjrLJ6MSEYzoG+SPYDuCCy1TOq5dSKI01HrLdArAemwY+xdI+AyT8yap7C0wWsnd8TsnPR1nt8/nOqyr8+5YfKtOGebRRXWjOj1sMwoBQCgFAKAUAoBQCgFAKA4b208MaLiEVzj6ueMIT5PHkYPvUqR+i3lVNaO9Bnp7IxCoYuEno8n3/exvdlnN0FqsttdSrEpfvYnc4X0gA656AhgG366z5VTT+aOXAv25hnQxblwnmv38/qdRtOLwSrqhmjlGM/Vur5x5aScmu2Z5B+deP8UkaaSa7SWKSVi2mWN0IHRUGoDZVwNvLPjUJ0pyeR9bsvaOBwuGUHK0tZZPXuXcdM7IuBK9s102sGVisZV3Q6EOCfRI6uG6+CrXYw3O08ja+0FjKq3OZHTr6X+3cXl+GP8Ak3MwH2SI3U+/Whb96pXPJNGXgz51NDZznOxMRhYfrfWZPuA+FducNq1Og7x3Ee/2jKh92C5UfBa4Dn3awMcT4W3gSQPLIeP+sVJcyRKPORLR8PXOp8yP1y+4H6C+qnwGfMnrWTe6DZY9cQ4hFAuuaRUXzY4z7vEn2Cii5OyDklmyi8f55EmlbaMkpIkiyv6IDRsHUqvUjbBzjYkY3q+EeTd5PuLaODr4pf2ccul5L79x0/sy5jnvraWW4EepZ2QGNSq4CRt0LE7FiM5/CtUJbyuY8Zh/h6rp717a+hcKmZhQCgFAKAUAoBQCgFAKAi+ZuAxXtu9vMPRboR6ysPVZT4EH57g5BIoDiXE+zfikJOiOO4QHZo2AJHgSrlcH2DV7z1rO8PB6Ht0tv4uCUZbsl1r0aKrxLh0sJP0mykjx+U8RA/aKgH4Go8jNaSL1tfCVP77DR7Vb0X1Pdpx91H1dzcIPsiWTT+zqKke8VzdqroZJT2LV1UoeP7bxO8N57vogFjvAVHRHjiI+5Q331FykudEktlbPq5UcRn12+nyk9adqt8vrx20o9geM/PUw+6ucrDimcn+G69r05xfivUlrXtg/vbJx/spVf7nCV3eg+JjqbDx0P0X7GvVEta9rNg3ri4i/ThLffEWqVk9GjFUwWJp86nJdz+pVu1bmWzuobaW1uI5JYJw2jdW0kZPosAfWVM7VZCL0ZlvZkNxbn2aTItk7lftvhn+C+qvxzWfchHnZntYbZ2JxGaW7Hpevcv6FaigluJgoElzcN0G7vj8EUZ6nAFTW/PKOSPQlS2fs/Oo9+fXm/DRd507lfslJw9++B17iJv8AxJBv8Ex+kauhRitTy8ZtmvX+WHyx6tfH0sdSsLGOGNY4Y1jjXYKgCgfAVceObFAKAUAoBQCgFAKAUAoBQCgFAKAh+Jcq2U+81rA5+0Y11ftYyPnQFZv+yHhsmdCywk+McrH7pNQHyrlgV287EMf2F6y+ySMH95GXHyrjinqThUnT5ja7Hb6ELd9k3E0/s5IJB7HIb5OmP3qg6MHwN9Pa+Np6VH35/W5Ez8mcWj9ayZh5q0bfwuT91VvDR4G+n+JMVHnKL7mvo/2NGTgt6fRNhdZPT6iQj56cVFYdp5Muq/iCFanKNSlnbJ3vnw1SLpyz2T3E2HvX7hOvdRkNKfYz7qnwyfdVsaEVrmYMVtvEV8o/KurXx9LHWOBcBt7OPu7aJY18cesx82Y+k59pNXHjklQCgFAKAUAoBQCgFAKAUAoBQCgFAKAUAoBQCgFAKAUAoBQCgFAKAUAoBQH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0" descr="reading clipart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AutoShape 12" descr="reading clipart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AutoShape 14" descr="reading clipart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0730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By Negation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/>
              <a:t>8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Language Arts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0216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us.123rf.com/450wm/demonique/demonique1304/demonique130400033/19332895-lapices-de-colores-verde-rojo-si-no-hay-texto-ilustracion-de-dibujos-animados-de-estilo-de-la-negaci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3" t="60000" b="11111"/>
          <a:stretch/>
        </p:blipFill>
        <p:spPr bwMode="auto">
          <a:xfrm>
            <a:off x="4191000" y="4191000"/>
            <a:ext cx="4317463" cy="1011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by N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egation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172200" cy="4572000"/>
          </a:xfrm>
        </p:spPr>
        <p:txBody>
          <a:bodyPr>
            <a:noAutofit/>
          </a:bodyPr>
          <a:lstStyle/>
          <a:p>
            <a:r>
              <a:rPr lang="en-US" sz="2700" dirty="0" smtClean="0"/>
              <a:t>Paragraphs </a:t>
            </a:r>
            <a:r>
              <a:rPr lang="en-US" sz="2700" dirty="0"/>
              <a:t>using the </a:t>
            </a:r>
            <a:r>
              <a:rPr lang="en-US" sz="2700" b="1" dirty="0"/>
              <a:t>negation</a:t>
            </a:r>
            <a:r>
              <a:rPr lang="en-US" sz="2700" dirty="0"/>
              <a:t> strategy </a:t>
            </a:r>
            <a:r>
              <a:rPr lang="en-US" sz="2700" b="1" u="sng" dirty="0"/>
              <a:t>explain what something is by showing what it is </a:t>
            </a:r>
            <a:r>
              <a:rPr lang="en-US" sz="2700" b="1" u="sng" dirty="0" smtClean="0"/>
              <a:t>not </a:t>
            </a:r>
            <a:r>
              <a:rPr lang="en-US" sz="2700" b="1" u="sng" dirty="0" smtClean="0"/>
              <a:t/>
            </a:r>
            <a:br>
              <a:rPr lang="en-US" sz="2700" b="1" u="sng" dirty="0" smtClean="0"/>
            </a:br>
            <a:endParaRPr lang="en-US" sz="2700" b="1" u="sng" dirty="0" smtClean="0"/>
          </a:p>
          <a:p>
            <a:r>
              <a:rPr lang="en-US" sz="2700" dirty="0" smtClean="0"/>
              <a:t>A </a:t>
            </a:r>
            <a:r>
              <a:rPr lang="en-US" sz="2700" dirty="0"/>
              <a:t>non-example should be based on what someone else would say is an </a:t>
            </a:r>
            <a:r>
              <a:rPr lang="en-US" sz="2700" dirty="0" smtClean="0"/>
              <a:t>example </a:t>
            </a:r>
            <a:r>
              <a:rPr lang="en-US" sz="2700" dirty="0" smtClean="0"/>
              <a:t/>
            </a:r>
            <a:br>
              <a:rPr lang="en-US" sz="2700" dirty="0" smtClean="0"/>
            </a:br>
            <a:endParaRPr lang="en-US" sz="2700" dirty="0" smtClean="0"/>
          </a:p>
          <a:p>
            <a:r>
              <a:rPr lang="en-US" sz="2700" dirty="0" smtClean="0"/>
              <a:t>If </a:t>
            </a:r>
            <a:r>
              <a:rPr lang="en-US" sz="2700" dirty="0"/>
              <a:t>no one would disagree with the negation, it is </a:t>
            </a:r>
            <a:r>
              <a:rPr lang="en-US" sz="2700" dirty="0" smtClean="0"/>
              <a:t>ineffective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2608436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b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Pg. 62-63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68371"/>
            <a:ext cx="8229600" cy="3927629"/>
          </a:xfrm>
        </p:spPr>
        <p:txBody>
          <a:bodyPr>
            <a:normAutofit/>
          </a:bodyPr>
          <a:lstStyle/>
          <a:p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through the following excerpts and decide if it using definition by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function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</a:t>
            </a:r>
            <a:r>
              <a:rPr lang="en-US" sz="3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and/or </a:t>
            </a:r>
            <a:r>
              <a:rPr lang="en-US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negation.</a:t>
            </a:r>
            <a:endParaRPr lang="en-US" sz="3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picgifs.com/graphics/w/writing-stuff/graphics-writing-stuff-76806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00400"/>
            <a:ext cx="4419600" cy="3078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468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Creative Nonfiction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Philip Gerard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/>
          <a:lstStyle/>
          <a:p>
            <a:r>
              <a:rPr lang="en-US" dirty="0"/>
              <a:t>“It’s always seemed odd to me that </a:t>
            </a:r>
            <a:r>
              <a:rPr lang="en-US" i="1" dirty="0"/>
              <a:t>nonfiction</a:t>
            </a:r>
            <a:r>
              <a:rPr lang="en-US" dirty="0"/>
              <a:t> is defined, not by what it </a:t>
            </a:r>
            <a:r>
              <a:rPr lang="en-US" i="1" dirty="0"/>
              <a:t>is</a:t>
            </a:r>
            <a:r>
              <a:rPr lang="en-US" dirty="0"/>
              <a:t>, but by what it is </a:t>
            </a:r>
            <a:r>
              <a:rPr lang="en-US" i="1" dirty="0"/>
              <a:t>not</a:t>
            </a:r>
            <a:r>
              <a:rPr lang="en-US" dirty="0"/>
              <a:t>. It is </a:t>
            </a:r>
            <a:r>
              <a:rPr lang="en-US" i="1" dirty="0"/>
              <a:t>not</a:t>
            </a:r>
            <a:r>
              <a:rPr lang="en-US" dirty="0"/>
              <a:t> fiction. But then again, it is also </a:t>
            </a:r>
            <a:r>
              <a:rPr lang="en-US" i="1" dirty="0"/>
              <a:t>not</a:t>
            </a:r>
            <a:r>
              <a:rPr lang="en-US" dirty="0"/>
              <a:t> poetry, or technical writing or libretto. It’s like defining classical music as </a:t>
            </a:r>
            <a:r>
              <a:rPr lang="en-US" i="1" dirty="0" smtClean="0"/>
              <a:t>non-jazz</a:t>
            </a:r>
            <a:r>
              <a:rPr lang="en-US" dirty="0"/>
              <a:t>.” 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57200" y="4769584"/>
            <a:ext cx="228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Question:</a:t>
            </a:r>
          </a:p>
          <a:p>
            <a:pPr algn="r"/>
            <a:endPara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Answer:</a:t>
            </a:r>
            <a:b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You know:</a:t>
            </a:r>
            <a:endPara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90800" y="4769584"/>
            <a:ext cx="594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Definition Strategy is the Paragraph Describing?</a:t>
            </a:r>
            <a:b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by </a:t>
            </a:r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</a:t>
            </a:r>
            <a:endParaRPr lang="en-US" sz="2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starts with what </a:t>
            </a:r>
            <a:r>
              <a:rPr lang="en-US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nonfiction is </a:t>
            </a:r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endParaRPr lang="en-US" sz="2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images.clipartpanda.com/colorful-music-notes-clipart-k32981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0657" y="3470563"/>
            <a:ext cx="2439743" cy="1330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book-clipart.com/free_book_clipart/clip_art_illustration_of_a_stack_of_books_0515-0908-1721-0854_SM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505200"/>
            <a:ext cx="2418961" cy="1231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980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Bible,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Corinthians Book I</a:t>
            </a: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508977"/>
          </a:xfrm>
        </p:spPr>
        <p:txBody>
          <a:bodyPr/>
          <a:lstStyle/>
          <a:p>
            <a:r>
              <a:rPr lang="en-US" dirty="0"/>
              <a:t>“Love is patient and kind; love does not envy or boast; it is not arrogant or rude. It does not insist on its own way; it is not irritable or resentful; it does not rejoice at wrongdoing, but rejoices with the truth. Love bears all things, believes all things, hopes all things, endures all things. Love never ends.”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7200" y="4769584"/>
            <a:ext cx="2286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Question:</a:t>
            </a:r>
          </a:p>
          <a:p>
            <a:pPr algn="r"/>
            <a:endPara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Answer:</a:t>
            </a:r>
            <a:b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You know:</a:t>
            </a:r>
            <a:endParaRPr lang="en-US" sz="2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4769584"/>
            <a:ext cx="59436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Definition Strategy is the Paragraph Describing?</a:t>
            </a:r>
            <a:b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2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by </a:t>
            </a:r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</a:t>
            </a:r>
            <a:endParaRPr lang="en-US" sz="2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starts with what love </a:t>
            </a:r>
            <a:r>
              <a:rPr lang="en-US" sz="20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endParaRPr lang="en-US" sz="20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images.clipartpanda.com/love-clip-art-Owl-and-Love-Clip-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124200"/>
            <a:ext cx="1766807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5670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From “Sonnet 116”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by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William Shakespeare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7386917" cy="5181600"/>
          </a:xfrm>
        </p:spPr>
        <p:txBody>
          <a:bodyPr>
            <a:normAutofit fontScale="92500" lnSpcReduction="20000"/>
          </a:bodyPr>
          <a:lstStyle/>
          <a:p>
            <a:pPr marL="68580" indent="0">
              <a:buNone/>
            </a:pPr>
            <a:r>
              <a:rPr lang="en-US" dirty="0"/>
              <a:t>"</a:t>
            </a:r>
            <a:r>
              <a:rPr lang="en-US" i="1" dirty="0"/>
              <a:t>Let me not to the marriage of true minds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admit impediments. Love is not love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which alters when it alteration finds,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or bends with the remover to remove: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O no! It is an ever-fixed mark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that looks on tempests and is never shaken;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it is the star to every wandering bark,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whose worth’s unknown, although his height be taken.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Love’s not time’s fool, though rosy lips and cheeks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within his bending sickle’s compass come: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love alters not with his brief hours and weeks,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but bears it out even to the edge of doom.</a:t>
            </a:r>
            <a:endParaRPr lang="en-US" dirty="0"/>
          </a:p>
          <a:p>
            <a:pPr marL="68580" indent="0">
              <a:buNone/>
            </a:pPr>
            <a:r>
              <a:rPr lang="en-US" i="1" dirty="0"/>
              <a:t>If this be error and upon me proved,</a:t>
            </a:r>
            <a:endParaRPr lang="en-US" dirty="0"/>
          </a:p>
          <a:p>
            <a:pPr marL="68580" indent="0">
              <a:buNone/>
            </a:pPr>
            <a:r>
              <a:rPr lang="en-US" dirty="0"/>
              <a:t>I never writ, nor no man ever loved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867400" y="1295400"/>
            <a:ext cx="2667000" cy="1631216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2 Definition Strategies are in this excerpt?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AutoShape 2" descr="data:image/jpeg;base64,/9j/4AAQSkZJRgABAQAAAQABAAD/2wCEAAkGBxQTEhUTExQWFhUXFyAYGBgYGCAaGxoaHx8aHRoaGRsYHSggGxwnGxsfIjEhJykrLi4uHR8zODMsNyguLisBCgoKBQUFDgUFDisZExkrKysrKysrKysrKysrKysrKysrKysrKysrKysrKysrKysrKysrKysrKysrKysrKysrK//AABEIAOAA4AMBIgACEQEDEQH/xAAbAAACAwEBAQAAAAAAAAAAAAADBAIFBgEAB//EAEEQAAECBAQDBgQEBQIGAgMAAAECEQADITEEEkFRYXGBBSKRobHwBhPB0TJC4fEUI1JicgeyFTNDgpLCU6IkY+L/xAAUAQEAAAAAAAAAAAAAAAAAAAAA/8QAFBEBAAAAAAAAAAAAAAAAAAAAAP/aAAwDAQACEQMRAD8AzZAfTdidOMd+WGqA9i9enEwNbJKr34fT1ga1FgGPClv329YCfyrsBdvK1Na6eUTSkC4S3KFVTSBZzZtt+lvYj0ubQ1FeAb1qYBnIOHg/QP7+kChjQjqn6Gnvw5Lm6B2atAB6xFCc1cpbYCnUiAIUg0dI5s/l6RBaW/p982HvpHp9ttGCa77XgBY1PiQfMkMIB6hD91tqMeUDZ/whPBq87AwD5tXfkT9PYgspyRz2NoCXy1NQeBNNH5w3hOzJk0sgKPAE03cmg6xdfDfYPzf5inErTeZxFaJ466MACd3g8OE91ACRsGgMRhPgRayM5UOVPM69IuJX+n0pIfLmP9yifEAgRr0U+8TzGAxkz4XRLL/IRTUFuP1hTEYMg5sqhZmJJbhG5nJoXMUHaSC52I16wGNVh11yAKL/AICSlWXcH8NtG34QBE5JVkOZCnZlN0Yw12lIUhWZLpUFCgsaPvdqdeEIY7BGcj5qSaXTsxq1LtWAaKVpLMp66eOsGmy5mmdI6g+RjOYLtJcn8ZUuVY1qjiK1HD9Y03z0LQlSSopIoXUXDnQimzcIBeXPWD/zFsP7lfekHVjJjUUvf8Sre9IRmkhTuW6058YNLWpgxU2lCabwE5mMmgkBcx/8z9YnL7QmC8yZT+4+DZoiuYprvwI8zATiSagjxaAsk9qqZsyj1P3rHpeLXU/MXejE184SlL4+cFE4ghleYq3lAP4fHTAaTF2/+RVPOGJna024mzHH/wC1Qfzip+cbPw0t797dlTHNwegtAZqYku4epowV5B/ekcMncio2P3t6+UOLWBzIsNBdtvekCelwdd35U4feAVTIcO4YaMLDyPOttNJplVunwr4KPvzg6wN6i7nmKEh3tYekRSkE2oB79u0AGcncoa+nJwKb3aIK4ADkT5sW+0GWRw+nlr1ccYElIcnbjbqIAcxB2Zmo59gHeI5eJB5kNwsG6M8GB4096i3T9Y9r+Ie7U9/YBIll/wAR3uX61v1i57D7O+dNTKBLNnmE/wBD0Sf8z5BWrRVIlE3LJuabXJ3aNh/p3JJkqnkVnTSRwQglCU9L/wDcYDaSJYACRpQDlDKCAw3MKYcVD6/vDaRV/CAbQY6Ux1GkTgBKtFD2gl1a+Xsxe4gxTdoirwGd7YwuZLir73fQnZvtGclT1ImMkhIVQkh2qA7D2Q7Rs5oBTuLOb2Hv6Ri+20MosK77htdGgE+1pEtTsxLOwDAhw44EB6WtZyIU7FxglKMtR/lLNKkBKtDTQ2PS0W+IUFyAXBWe8nTgoHfetgxjN4qUwINadSktWv33gNWJRsUp4Bz5veJSU0NG4jMIV7HxhmygonvJ7ijuRY9QxtvDE9ar5qeZPg3ID9YDhrpQXqq+/wCkBSoks3gT9X932iealSAw3oOPGBhDly1qb+vt/AGAs7U5iviIkZh5eH1ECSjYlvdAH8o4EjQHw/WAKpTm58UwQzaMHL3qLcae/XymAYDq36+6xCWjNQOdzqfe/wBICuxAGYu7OevL7REMK5m96N79AOaXPOrOfPe0c+UXcuet/wBIDqi+orYfVt9duJFuCabFXD3+kQVhibvW9RwNeFXaJpl6Fybfpx9PWAl1218dNtTaIAgfmHCtvs/TWPFHhyprtx848ZA032r9a8IDy57C79DpWAqUSak14dd7RMg16m3k924vEknc3If6dYAPaszJINT/ADFBNdrkbtz3j6J8GIy4LCsLywr/AMmV6p84+UdpYn5qv7UuByt+vgNI+wfCSP8A8HDHaSh//ED3ygLVdG4V99IckzPSFJqNIii3KAtZc4R44tO8V0zEMK666dYr1zjW8Bc4iawcltPbxT4nFBjqT4QOYpTVHWFpqv2+3jAemABgTW9dNv2jOdtyQVGhs3T9SPXrpJqeNPe8UXbFO9tQQFFKPduHSqr7b9Pdq1eJQCHy91rC41HKniK8rXDAuqty5OjspjsKG+wiuWoFbEMCSAP9vEV8HEB34WnZZi0aLSSn/JBcU3yk+EaDEEZW8O6erc94xcjFmVNSu+VVd2/MKcCRG2WmpLk9f1gFZcovmp1p1rHSdCRZ7MG868PYLkv9a15RywAp4faAEVpOpt7tHhSgT60HICh4RJRyhySOLAeHGOAuKPx9b77mAkpQUqiQAOBHqnn4QSWtIpSmyvThxj0uaUij+UTSVE1dzo36QFCpJuRxd/GJsosSNHoQfDc8PYItLE08LjS3XzF9BoTTXLwJry96b1gBqSeVeGnX2/WPJlqagPq3C97jo2keXdio9CfPxd/SogiJhc1L68PKlv12CIDCpevHY/Svto4pBLuw5ufGvt4MpBFX1J9099C4zYWdzoPD3SAgqW+qb3e/neEMdPFEgty1a56inLyenfgozmlmJ3A6U/SKWZ3piidRtowbygBgWGpTTrH274NSf4DDMH/kpfeqQfr5x8PWCSzVoAONgPON1icGlGUZlqWAEpAAVRICdQWsK8YD6ilKv6YEuXsI+ZfPxeGPzEKmJDWKklP/AHJQrKX3KS3CNt8L/Ef8RKBIAVUFL2Vt9a6GAtUyaWprARgmLAU3f9GMPS5/6vpGR+IvjIIWqXJAUR+JRBUAXqyXD019YDTqw6SGJt0gUzs5OjNXj5x82l/E+LmzDkmqFGIly1LKd6SxTqYMjtjFBYQMcpCjUImylIcat813HpS0Br8bLSgjX3+kZzHTQuWpR4tV2tTneG5uKnqCROSk2Zco0cuxUklw51FIoe1VqSF1YAuRox+sALs5IKQpwTUgPdIDCvFTUtfYxVTwlKgoOAaM9tCB4AvweLTA4ZScP89QdP5WFCHdQLWcKiumijXAqOWWo5MPbwCfa0plF6F38rNzDdY0HYOIEzDpUVOpHcXq2UUNtUsfGKDtJZULHMl348eIb0gXZXaH8PNLgmWsZVgE6WUOI+/QNijka0q/pEAgBnAHp6QaUAsJMvvZvwsXceZ+0exOCKSCoB248WvALqCXZ0huNzwjq1ine8PW0cXOy2IG/v6ePEIxCjYge7+/2A6Sxqok6a/T30g+GIB/Ex3P6j36qZ8tlOd9hE8MokvmNd7nflAVhBsbfv8At5aQNZJLih1p9tX91g02SNCwAu+nseh0geQvcXvVvrtpx2gApN2p0PGg3v4dIkhIYttV/u50Y+elJLNW5eFdR9PrQKyoHQh7Wb29Ol3LARanHHlz83HiDHG5Cux92+mogaqh+6+l+FeT18TpWLMAr39tT6WMAPH0SCdC7trp5iEJyWZtKKexLEPxcOesWhlZgAbbvrahZ9NH8oUJygoWKXH5q8Ru166QFf8AOIOZN0sRzDEXj6PhMJMUqXMlhkTglecl8qBfu3JdQvQUJ2j51ShIU4TUdGp9o+udkdnql4HDiuaWxJBqCXCmOzwGFxnamJ+eoFZUnMpJQoJJJCiEhqEEsKp3sbRqP9PMMU4ian8hyrHM5hlPEFLf9pi1AAWVZUFZolkIzPwVlfrF/wBlyWmsby0gE3c1JqakOo+EBUf6gY4y5YlS6KXci4GsZDszsETUqdwlBAITdaiHbNcDlX1iz+MccFTln+k5R09+kXPwulsJNJBJJzEAsTQGlOFqwFSucqRJmKlS3RJHeyn5aAXbKCASpWY10FXMZw/Ef8ZmlzUZWOUKz58qg7KYgKQzPmtd6PG/wUqXNkKQUdxYYoBoxuLP4Rn8b2IjDOqXJKiQzzZmYMbjKkByeb3FjUAfDs2YpKUrqoEoUOIdw3AiK/t9bBd6q60v0jfL7HT8lCykBeVOal6AV98Ix/xXhD+U82p69YCvGJWnDIY93JlKRXQkA9FPypFCs1OXd24O7De4I8NYt0zM2FGoByLAFRcoXszn6cq6agAOB+G7fTViPXnACSHDhVUjWlNvE/eFcWkKDgUsRqNmOohifMJbNd777ZhYwWRLJLEEFne/PmOEAt2N2qvDLzCss3TpzS9lcNddDGsVj8+VQUVJVVPI8NC+mkY+aihBOtfetdfuYsPhXFKTM+U7ZhQuPxPeu49IC+xyKhgLb0H6kwqlDBhTcmGsXKKFELFf8qdICtQNQAANzfSlICKkgUp7s8Hwymeoc7/beAgP/SIPIA0KSx2oPP35wFUsnQU4n2T74iIKKnYevvby8WVzSLJL+fWvMeBtAM9HctvZy9eWh6GAEqWffh1LU+9yFaTtQV9715X4w2JlG1/qpvUcNbf284jlBN+XVtz4dOgC+WctR4HiB6/TcuOYmgd+PDoNK+e4o0l3ZwwppenFgfTpA586pZtrc+NAKj9qgBS02Hvl1rtQ8oHMQ4YNw25B9AXHhE1qax6tQnnbrWr1DxAE/iqSaO1Cz7mzPSvKkAt2fhh/ES0k/wDUS/i/WPuXZqxkAuGt7uLx8SkqKZ0pey0km2taNWkfXsAt0gUgNBh8HLBzJQkE6t9Yq+y8R/LnzzqVEP1b6QbF4oy5JKWzKOVO2YvV+Ac6WhLtOQqTgCgNmNNqaua6awGCxRzLCiCSS5616NH0T4fk5UJIsqhHv3WMAOz8qPmqnJUu4SkMB1IrfSNj8Cdo/OlKSWzIUQpuoCg+4rWAvJPZgQ+SiSXZrHhwiMzBhShnDtUcOMK4rtFSF5NBYnXnEf8AiJHe3pX1gLLGzQkNwjB/EjLKqunn5xb4/tCl+TVeKjtA5qh33PgSxP7wGK+eZc03KTRQBFn40dwaWpBsXg8qgsHuq7yXDODVmNR9ImcLnmgakilxbjdvYpHO15GRWUHMRyYOoEsN3DNvAJrmgWDoux0Go6fWOfxakpAJByqYHU0BHilusAzOlqMwpcO4seYgKkhiNj/6sPNvGA6sv74j6GBS5pQtKg7gpVrXx5RGbMDqb2ST+h6QTCOtaEhJ7vXw4VMBulyBOlhae8NGFuHARVfLY1D9PTcxp/gCSSichX5VU5LH3Bihx4KZiki4JBLkt5X98CC4Sx487e/esHkirOwF+vv3eF0y+J8CermGZMsk916C7AczX39ArEzBUVbrXof2tdy8ZoF+O/LxrrbnrJYINgOv04dKcoGUsC4FNH58L0I+7wAgrU2prv5bexX2a7be/WtqkiCBtq+6+d+TbjkxFu6Ake6MOQcUodoCKFl6Ur4Ptz3+5iUxTl/S3H3X1jvyw9B03bdgzX/8gNKSysNLXOvjcPl8esAusjidLdNacehFY4G292avr/jSCzCkAl+n6X0HGlw8cCwa1I4WatH6tR9KwCeIArYcvpWnKPpPw9O+ZJQsKZ0h+evm8fPMTUaCnvz04mNN8FdoBMkg/lUQKb1FjavDnuG9xeGEzDlKiykkLQb94cNQ1DwMYj4r7YnEZZiMuUAspTaNQ2bXfg8XH/HTmfTSpZuOo8jFLjcUmfMACElynMoAGgcs+zvS3WkBRdj4XEz1EBlJIZmYObFwCW48esfQPhTslWEkKJUDNKnWAe7qW519tGVwvaPypipksFgooUATStqCvXjtF/hO1kqrmNdXIbctoXLeHKAup2JQu4rztzivnzFCgvzbXT2IVGLL1HdtmBNDxvV6O94ktTgEAkHUCASnTFPWh10p9YQ7TnDLt5ty3H3izxCA2u/vwtGY+IsZlBH3rYEUFDWAW7H7USgzJiwAs0Q5IFAcxo5Ld3XV+S8qYJzkEA1YlJJ1exYa6bVhEIqCWLIKmNg5ABIHI87XhjAz1BCUi7OT51Gp1gHT2OpYBSas3eFdiWA9nnAJvYEz8xpYJF9e8rYU9IckrWQCfmKcsyQa8GDecPSZSwCySlSgbs7EaQFBL7OTQ5s7f0g+L2O0W3Z3ZigQUhqPq77njS8WWE7GWwdIY7qSl+pNdIvUSAlDGpyt+JJAvtz9YAXwXNWJsxJIJ+UPJRYWtWKTtyW8+bU/jU56mkaP4dAM9bBmlgbXLi1G7sZ/tkvPmHiXorxpAJSZPNodlSyKlJbk/nAJMuoLFuSq+UMlQ2YtuW9PfnAUgI28+VPID9y0VEiosLVen1oOrncRJRJat+Vtuv1P/cNZGpI6jXXiam3jR4ARV3a34XJoXLGn660j2GUbFhWg6Db34xGYmzkPZnHGgNvYtYTQAbktxBfjpevXrAFUHuaM+pfR9AdalqnQWAqXcsknko+pc3N/2MmlszWpu1BXi44uALvHpiK2JfwvTlfq/GoBSmlyOQSOtHpy+8cPE1rWvia892YjkVaAfyg6sSX1r0qd6cSY5Iw6lEJAcksNydGbn/8AUNAS7Owa5iwhIBUaANvvszDo20bfEdjowshKEB1BQVNIaoWwfoWYczR6t9jdlpwiACAqeoVauX9B5mHBICkqSvN3gcxNy9zQ36UpAIo+HRPQyZuU/ldNDzZjroRzjKyuysSQFy56TlNEAZASKNQ+rxr+x55lqVKUe8k8ag2LGtXBjM9tdgkz1mWpSSCSQkkHRjtc35wE0dkY7EAqRKGGSCSoEsFHUlIJCtqluEdkfDmKNcsom5KVqQeH5VAGmgEKYbA4gq+X/EzSCCSkLNAK1ptx24xruwuyhKGdYU7VK1klxTUlkvXWhgEexOxp7fzWSQCFJI4aNQ01A1h6bhxLAA0pT6xezZ9HJoLcdev6Rn8UvMS5tVuG/KAqu0ZgTdmAO3BqmxqIw3ac75k5ndN6GnNj9GvFv8T9o95s2nEPzp4bxnytkqcsVBybkA1Lbk29NiHJ8/NwCjpfIKUL0cuOsWAxRYFISBsXL8SNfGE8Dh5a1ZphOzBxQWANgAKU47xqZUjCUzScQvksAecx/KAWwAnTSBnPIBvpbr+unk9kJRKBUSqZMU1agJFSzuTVhf8AMYJ2ZhsOWEtOIlk0YFBfxcvWH8aEhRBUs5E5A8sEM5eoXd7mlhALqmZUsHIGgs30ERxc2mh008LR7I1mL2plPQH7wrjZi2TLQnvKOUA6k8i9jeAe+HyAmZMJpmpvlSPPvEiMhiACoqL1U4DX56t75ajtyYMPJEpFSRlDbD8RPM/WMmV618RAMSpYb/8Ak/eHJUnW+1C/rCclFa32anpQQx80uwKSWcmzDidICkSS4oz1cBPkTzG1OZj2RtCNbAjfho3EvetOJUdzv718fCgfi5puDT6uDoL0uPGiYDiRQNmYalqno2yuVTs8nDUCgOL8NNrDwFXMDzGzsKaW6DW1PGxMEJI6as7HYcTw8aiA5NIf87mlyw0bcG9tXNkxBJBu7+p4eNhwsxiJVTU6ClDuPBjtqXAaPKVtm25t7txbeAkQ5/Ne4DUrbhXwa1Y33w52YnCyhNUM05Q7iTdLjTV2udLc6f4Z7HTl/iZ34E1AP5mtxZ7DWNFh8QVkrNHsDoNB735QBEy6up8x/EQSOQFaDh+sESoMQkqPJS1HwSY7iJqTQlJHT34+ECUlCSwCeIFPo0Ap2nhJiWnhMwlFF5nDyyXdzXumvInaLTCS5c4IILHQgm2xDaBvDg8Vy8YkG7cAoBxyesUmKxszBkqQkqw5VQp/6YP5VsKAaKNGarmA2iexEpJVu76HL3mFSNxXgK0hiXg8oJWaerUBcNWM1hvjNBCWIBO9n56/ZnvA+0Pi8BJIJY0YXc76047l6WC17TxqAAknaj6EUjG9t9qMClNzofG1fJ9eD1fbnxEVMytKkKu3oCz16xVYdE2ZUAknUhhvQGqj0bjAKznd1OTVhau3n+xguGwJmHMpSQSaAkDTUk0aL3C/DQVWbnJ1U4JbkSyfd4usJ2FhkNcH+7MPE2HiICuwXYCE5SrF4Uq/oM0EcLRc4XBIIGVUiYR/RMTfht+kOYbsyWCCghQf8QVm/wB0PSex0uAyS+4A51gPSJwlIK8pSod1KT/UbEPcC/lrCgWoBiQ5FyP0EGWkKJKElMtIyoYtQfmvqa8mgasME94Zq6Ekg+tYAU5YSmh5g1Hh+kM9jSgEnETKUOTglqq5m3Jt4r/+HfNnBAcIBzL9QkcT6PHPiHtZP/JTVI/E1K2bkGtygKTtfGGdNUrTQMKDjC8lAH9JO7FLbgRz5dbt1gqVKYgW3t9ffGAZkoFyFUtlU/v0g69kZuRAIBN3IFeu8KyLWb69YssDOAo78gOg4B4DMhQpw/uHA00tsD5pjkw1LAg/5c6XDc7W2D8EwU19Rwdnv62DCAkg2bw8/wC0a+A0gCSqfl9H0sD+9qaQVCB/TemgpajeWtywpC0oh7U1pYX4b8KDV4ZGW49PTwPCmgBgIkD+kkv5u7M/I11YNcw72B2QcRMsQgB1F9Nn5U8TaEpOHMwpCUuSwAGtbB9Kt1J2f6JL7MEjDfL+YmWVVmLI8RcNtygKvH9oIJCEHuIoEgO5/qrwoPGIrxLVKkpT/cp38K+9YUxmJwKC65syax3LdAgBLQmn4sw0v/lYWu6mHmAp7biAt5WLCqhaSNwSo8mAiZUpTjKsjf5RborK0UmI/wBQpg/DLQhxq6j5kAxX4r/UWcQQ45pSzb/jevSA0BTMsJUwV/o+wHto5I/iUlxKmMeRpyNWjOzfiHHEAy8Qoi7JQl2Ns6Ql0muhjie2MaUA/PXcgEgOSK1GSqSCzjUcxAavCfCsicmZMmylSVB8uTNLKqOSwZKnJAteKmZ8N4bMaTCAaZs4D01DbexFLI+KsUG/nmoJHcQRS4/CCS7bcrQ1hPi3GmYhC1pIU/fErMfwuAMpDm1L1gNTI7CkyJAmIlDMsgZiMygmuptQX4iOy5qQ4SwN9+YPDj7NHP8AjlSElhLWxAy5VIUrdQ+xDjzg0j40w82mIwxSTqGXo96G3WAuxMSvQU8eoMRnJZrjz8HpEOz5mEm0w+JAJsgn/wBZne8DDE3BzEOyXcN3Sz9FU9YBPKCbA8vdfKG5OKVlUgKLKDF602dT+DjaFJc1L5SMqtiMp8D9Gg6UVaj+fhrAWHZ0vMWdgBxgfaE4FQloBEw2FW4mthr4RU4nFhIIFTo1+g1MHxHaX8HJ+bNGeauiUf8Aq+gAqT+kAftHtBOElBCSVTVC4Z3P5u8b6DpwfIyJZUXW1amgJ5khX6wE/ESJ0wqmPKWq4L5eihpzAhxAcghiHvQjx+sBGaCCaUNr/RJ8vGOAqNx4gehZoYxKUuUhLV0EcWsbK5Eg/TygCISw18WA8XSTEzM4NzFT1TCpmmmgG1G4M3vhEH71KVvY+Pv6wCASdieZD7bF6jy1eF5i+PiQaX0HE+UFSA1qV2PHahoRbY8+5eOt/wBm321O0BBM7Yg9X15dfHaCZzYXsxF20NRsH3fwXIO5Ojd7a160GXoI5NUlAGYEu7AC/F9BQQB8N2jMlkmWvKajMAH4srT/ACB11rC+Nxpd5iiW3JUaWej+PGALxS1Gqsp/pAJpWpCa66sKwtMRSmUJBoTYnchPdDncwEJ2LuGbYkgfdvEQBZmE2bQ5Wan936wfFpS7scwAPD8oemxiK0ISXUakkl6k1IYC3ixEBA4avmVXLasSWLVsYN8vIxKqC1mtQuRW7FrQGbiifwjLaqiCbeD8bwBUskupYJN3JO/CAYkqSkuhyQAXFK8VHvEvDCcQhQSlbIU47w/Cak5ljQigcDe14TAs5B5VryeCTAMpYENu3HSAfmZkkpyBKVAEFIF6ELeyh70MdyOlu7mJALMUhVs12SXYvz3Lr4NQTJP9xNRxLMadabCCKlTFJlS01WxGWmlam1hvAGxXZ5lJBJzAMkrD727x7jBVgagBVczBGTU5ZQJNRmKRbU6/QcDDmClKqmYlhRTPQkgVYMkGxahHBo9g5j5nYfLd2erhKHV/d3j4wCE2YhBZQ+YrUOAncFwC4du6GfeHOz/irFSi8uYyf/jIeWP8Ul8vQiKTFq/mLqzFqF7UvHpaAeMB9EwP+oEmaMmLlZf7kjOnnlPeSeQPOL/CyZc5BXhZyFigZ8wHBx3k9Xj46E+/ZgmGnLlqzIJSrRSTlPiK6WgPruDwaZRVPxICBLcgEgt/dS9bC/B2jD/EXaicVNK1K7uVkyycuUOwCdFLNFFqnkAyGN+J586WmXOXmCagsxUdM7M7ac+TVK5gVcE8YB+fISnuKCjlcd66TsoAOAPGB4UrT3kKTLJ/DlVRXNNQW5dIPgJkwoIJBlsopz17xIzKBBBFR+YtwJgC5IWp7CqnDkkAXJI3BTYQFqj4nLtNQFCwXLI/2qoT1EWWExsqaRlmJJf8JDKHQ1PQNTWMuyQWZwW7qbO1CNTyGnlyakkgzQEjM1BUM19dKX6QG4Mnaw4acQa+/Efy3006ji1xGZm5wn+UuYQmhGcu+jglhTx8HAjHzx/1VHmc3+4GAtwa7a8BbU8QL9LgR6esUux2LuLW5HlTrA0jXfam5/Kb3/8Asa6dTKJ3NOBFtQqvsA3gOyiHBqB9KGvCijxrCfa8xPzFBRJbugB6AAClaOa6PvDiAyhVudD/AHCnt1KirxOHJnrAcqzq9T5cYCUqcXASgIFCHDn8wBYhtdQbXhTHuT3iSWuoudBryh9EkAl1UFSBZhUuxaw1J1iKkpykpFP7WSbahhvdy8AoqSSi/eKVFNdAkqJO7kU5Qz8QIdbsaLIfRixHF7xOSlJlhaSQpKVJZxVWUgBL33IcmhpURDtQZpKVtZMtRb+9KrvXa0AjLA/pSa6x0gPQAae6wNILfeJgq4ts5HXhARcOK+EEWslJ835b8hAzLOzU5+MRnA5RbwfygHlzGkpuSAAH0LAhmoRrE5s8oIyvUNStS70sbW1ieMypSA4IFQAkBylgA1xUx3Fz8qlMwJSQCeOn4rXu4pvAdGMPy82VsoygZWdhdRF1ZrqNTEkAJWtIF611zEFITVi2U+MBXNBQpaQzgmhfvOATmNbuXvXjA8Kn+SlRALku4cd1SjUf92lYCpnVUTWpN7314tEpTx5EohIL+frBEr8eIgCplk6UHSOZKi7dPvASfbQUzdz4fZ6wHcgP5ve0M9n4QLLq/CC1CKqZ2pwqTpAsJhjMVlTV7sAGFMxPIRYzlBMsJdhlDGj5Bao/MpncdWLuEMdOdgC4UbJDFWwDmiX5/UqY6alyEgDShJzNRuCQ3U1iUzE0TkATmQx1UA7BL8QNGeJ4CZL/AAqdMx6K8sobSrMz/i4MEv4RQSlaVArAdgxYUYJuCONjQcASVijMLKYKs7ODwYuNyXp5Ryb3KhKu6cwKVtQghWShfiDS96vyaUzmc5VGiTZKm/KR+Vbm3GhskAREwyyFFIoGJSDbiHqG00a7xKbJSt1JIChdL1YsxFbHfoa3WRiFIKUzHYUc1I4vUkAbadIZnIWhSVA5mDOAARS6Wpa4Lg9aA8i31I0rduB/3QKbNYVPjvVvAqPgehEsAD3LszsOleI2oowGaHfhoSPO2zf+UAKXMc2a1NNPqr6wwtKzMNRlJoGZ3AOlzV7cICkF2F9QWrcPcManr/jBFlU1SkS6BIZWUVJrWjUBAAchqnWAGciCXUxNSxIJualLrFrWqIBPx4Y5E8HAANtbm/J4McJLQHJ1Nk5iQ+7ZARWh8TAFYtNMqXbVamHLLRNb0IgOYCWVBGhTNKlXcJ1PJkkeG8cxRBw6WH5drZV5U8hlgcgHIoAFK/mJZtAapbhm5wytYWmYlIcfMWABtlGVnYDvcuUBVyyW/UD1ETPQRDCqDAUvB1A+eobhAACS+3UmIzEOUJbM6gGcsXIDcHtE+Z8v3AjiE/zUmhaveNKAnXhbjAWeJOZSBUhSlGruwc+od4LJmjMRlSpQUkOalKc10ksBTTWkAkAZmP5WpX8ybdHicjCSlpBWQFKJS5JSlIyvmLJOvE1YM1YDmICSkpl1DkotUHMQA3KwheackpKTRQBdy1VO446UguOaWhKgcuT8I4gMm7uwNn0juPTlRb8TP/kSFatu1BAV/wAx9B72/WITEDYQ3LSwoHA68HYeUAUoi4I8n2gAZNdI9R+HvxgpIuB+sBWouwrwu52ZoCz7MlpAzkpZT11SlJOaumaxbQxGZiM5mKUnMQQouSA75QCBeniXMExcsBGUqIBDEgMcqeBZiSWq0JYyadBlspSfzZjvS4BFG/N1gJTSpX8xVQD+LR20GwEKzK+/fvytuz560yyhSM6GehodCQbBXMj81iXiGIwAIK5QJAbMnKxGwy0Ylra1ZwCYBfAY0ooqqOZcUH9I4aDiXEOrlOksELBLgkA6MQoOzkC42NS0VJTXjamvB7Qzhp6pZG2of0208BqBAOuVBlg3IfUWNTdSfOnUelfyyx70si9wl9bMA5fiInjjLMtKwSlJPdSHJfdLsyacG2e6EyeqYMqXy1OQE5QTrUudeTGAukAs5PC99dTXlz69WKX8T9j7pejyQWs/Txp+jjXeJSUhSq0GrlmGulPdmqC0+cUJfVVE0YUuQAw2tuNorHIWAQGLJVmqLipelGvpDmMnmYt6AAd0bJc/uePSIy8D82mcB6En6QEpkmWHKiXrV9gDlBZ6hrCBpxyQ+UHUBg3LvKcmu40hbESGWUuFKT3SRSvHQW1gsnAk1cCutrO9SA1tYCMue61qAynIpqvVjQvQ32aHOzkOkqZgsBSgGA7iiFkA6GlOOsJTcOErSywXVl3FQ2oDh/3h3s9IK9QnIZRTTu/nNdXymvGAqlySmYpBfuqIALWBo7U8ImpBp9I52gppqmADsWDC4Bsnn14RxBcXbnARUivv6Qx2Sj+YS7AAu2xIGuhdr6wED37MN9hsCoqYkhg5qBUv/iTTm0A2gqK1gE90ZQAfzXc7mjdIgOzZa0kCYvMoFRDgJFa3U9QwYsdnq3cOpKfmpzOc2cm4qRTRwECtdTEf4AhimcFhDKWAmwNcrqq5O1ONICGOSlbAigAmFhQ0V3a/46m0L4ucVoSTc5Sw4pJPppvBcQsCbLR/TmKjU0ZVOTesDxqsuRI0UWrqABrVw/KsAD5Xv2IjUWNdz7EcnEGjV3p94AzUaAKVUOa3Bv1ES7NGaam/d75ZgwTV3o1ReBTljKAKauUseTjSC9jK7yqB8uUVtmIDizhiXrAOYggTAlV8rAGwVcqPBy/Twre8SkCqnznmz69Ienh1qWqpQs5Q92YEl9Af2hfCqyzFKBrpmIAO4Oahq4YnSAOnE5yyh8uZq9AqlQoHwa9gN4jKmmU7JWkg/lIIY0I7wqndBp6w7iky5rJICFhtXFdBqkklmUHGmYlwkVLlEpW5SLEXFdK7u2+9CIB2WpMwWyKIHeD5VPs7sonQ1vVVBFZjZZl0Irpx5X4+ENKlZg6CpQsdaPZQN9TvwitM7OuqjlSCzl25G+zcABpASwqc1N/OLCSgaOPUwNEphmSOm1q8j9oIFFgRrfh94D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xQTEhUTExQWFhUXFyAYGBgYGCAaGxoaHx8aHRoaGRsYHSggGxwnGxsfIjEhJykrLi4uHR8zODMsNyguLisBCgoKBQUFDgUFDisZExkrKysrKysrKysrKysrKysrKysrKysrKysrKysrKysrKysrKysrKysrKysrKysrKysrK//AABEIAOAA4AMBIgACEQEDEQH/xAAbAAACAwEBAQAAAAAAAAAAAAADBAIFBgEAB//EAEEQAAECBAQDBgQEBQIGAgMAAAECEQADITEEEkFRYXGBBSKRobHwBhPB0TJC4fEUI1JicgeyFTNDgpLCU6IkY+L/xAAUAQEAAAAAAAAAAAAAAAAAAAAA/8QAFBEBAAAAAAAAAAAAAAAAAAAAAP/aAAwDAQACEQMRAD8AzZAfTdidOMd+WGqA9i9enEwNbJKr34fT1ga1FgGPClv329YCfyrsBdvK1Na6eUTSkC4S3KFVTSBZzZtt+lvYj0ubQ1FeAb1qYBnIOHg/QP7+kChjQjqn6Gnvw5Lm6B2atAB6xFCc1cpbYCnUiAIUg0dI5s/l6RBaW/p982HvpHp9ttGCa77XgBY1PiQfMkMIB6hD91tqMeUDZ/whPBq87AwD5tXfkT9PYgspyRz2NoCXy1NQeBNNH5w3hOzJk0sgKPAE03cmg6xdfDfYPzf5inErTeZxFaJ466MACd3g8OE91ACRsGgMRhPgRayM5UOVPM69IuJX+n0pIfLmP9yifEAgRr0U+8TzGAxkz4XRLL/IRTUFuP1hTEYMg5sqhZmJJbhG5nJoXMUHaSC52I16wGNVh11yAKL/AICSlWXcH8NtG34QBE5JVkOZCnZlN0Yw12lIUhWZLpUFCgsaPvdqdeEIY7BGcj5qSaXTsxq1LtWAaKVpLMp66eOsGmy5mmdI6g+RjOYLtJcn8ZUuVY1qjiK1HD9Y03z0LQlSSopIoXUXDnQimzcIBeXPWD/zFsP7lfekHVjJjUUvf8Sre9IRmkhTuW6058YNLWpgxU2lCabwE5mMmgkBcx/8z9YnL7QmC8yZT+4+DZoiuYprvwI8zATiSagjxaAsk9qqZsyj1P3rHpeLXU/MXejE184SlL4+cFE4ghleYq3lAP4fHTAaTF2/+RVPOGJna024mzHH/wC1Qfzip+cbPw0t797dlTHNwegtAZqYku4epowV5B/ekcMncio2P3t6+UOLWBzIsNBdtvekCelwdd35U4feAVTIcO4YaMLDyPOttNJplVunwr4KPvzg6wN6i7nmKEh3tYekRSkE2oB79u0AGcncoa+nJwKb3aIK4ADkT5sW+0GWRw+nlr1ccYElIcnbjbqIAcxB2Zmo59gHeI5eJB5kNwsG6M8GB4096i3T9Y9r+Ie7U9/YBIll/wAR3uX61v1i57D7O+dNTKBLNnmE/wBD0Sf8z5BWrRVIlE3LJuabXJ3aNh/p3JJkqnkVnTSRwQglCU9L/wDcYDaSJYACRpQDlDKCAw3MKYcVD6/vDaRV/CAbQY6Ux1GkTgBKtFD2gl1a+Xsxe4gxTdoirwGd7YwuZLir73fQnZvtGclT1ImMkhIVQkh2qA7D2Q7Rs5oBTuLOb2Hv6Ri+20MosK77htdGgE+1pEtTsxLOwDAhw44EB6WtZyIU7FxglKMtR/lLNKkBKtDTQ2PS0W+IUFyAXBWe8nTgoHfetgxjN4qUwINadSktWv33gNWJRsUp4Bz5veJSU0NG4jMIV7HxhmygonvJ7ijuRY9QxtvDE9ar5qeZPg3ID9YDhrpQXqq+/wCkBSoks3gT9X932iealSAw3oOPGBhDly1qb+vt/AGAs7U5iviIkZh5eH1ECSjYlvdAH8o4EjQHw/WAKpTm58UwQzaMHL3qLcae/XymAYDq36+6xCWjNQOdzqfe/wBICuxAGYu7OevL7REMK5m96N79AOaXPOrOfPe0c+UXcuet/wBIDqi+orYfVt9duJFuCabFXD3+kQVhibvW9RwNeFXaJpl6Fybfpx9PWAl1218dNtTaIAgfmHCtvs/TWPFHhyprtx848ZA032r9a8IDy57C79DpWAqUSak14dd7RMg16m3k924vEknc3If6dYAPaszJINT/ADFBNdrkbtz3j6J8GIy4LCsLywr/AMmV6p84+UdpYn5qv7UuByt+vgNI+wfCSP8A8HDHaSh//ED3ygLVdG4V99IckzPSFJqNIii3KAtZc4R44tO8V0zEMK666dYr1zjW8Bc4iawcltPbxT4nFBjqT4QOYpTVHWFpqv2+3jAemABgTW9dNv2jOdtyQVGhs3T9SPXrpJqeNPe8UXbFO9tQQFFKPduHSqr7b9Pdq1eJQCHy91rC41HKniK8rXDAuqty5OjspjsKG+wiuWoFbEMCSAP9vEV8HEB34WnZZi0aLSSn/JBcU3yk+EaDEEZW8O6erc94xcjFmVNSu+VVd2/MKcCRG2WmpLk9f1gFZcovmp1p1rHSdCRZ7MG868PYLkv9a15RywAp4faAEVpOpt7tHhSgT60HICh4RJRyhySOLAeHGOAuKPx9b77mAkpQUqiQAOBHqnn4QSWtIpSmyvThxj0uaUij+UTSVE1dzo36QFCpJuRxd/GJsosSNHoQfDc8PYItLE08LjS3XzF9BoTTXLwJry96b1gBqSeVeGnX2/WPJlqagPq3C97jo2keXdio9CfPxd/SogiJhc1L68PKlv12CIDCpevHY/Svto4pBLuw5ufGvt4MpBFX1J9099C4zYWdzoPD3SAgqW+qb3e/neEMdPFEgty1a56inLyenfgozmlmJ3A6U/SKWZ3piidRtowbygBgWGpTTrH274NSf4DDMH/kpfeqQfr5x8PWCSzVoAONgPON1icGlGUZlqWAEpAAVRICdQWsK8YD6ilKv6YEuXsI+ZfPxeGPzEKmJDWKklP/AHJQrKX3KS3CNt8L/Ef8RKBIAVUFL2Vt9a6GAtUyaWprARgmLAU3f9GMPS5/6vpGR+IvjIIWqXJAUR+JRBUAXqyXD019YDTqw6SGJt0gUzs5OjNXj5x82l/E+LmzDkmqFGIly1LKd6SxTqYMjtjFBYQMcpCjUImylIcat813HpS0Br8bLSgjX3+kZzHTQuWpR4tV2tTneG5uKnqCROSk2Zco0cuxUklw51FIoe1VqSF1YAuRox+sALs5IKQpwTUgPdIDCvFTUtfYxVTwlKgoOAaM9tCB4AvweLTA4ZScP89QdP5WFCHdQLWcKiumijXAqOWWo5MPbwCfa0plF6F38rNzDdY0HYOIEzDpUVOpHcXq2UUNtUsfGKDtJZULHMl348eIb0gXZXaH8PNLgmWsZVgE6WUOI+/QNijka0q/pEAgBnAHp6QaUAsJMvvZvwsXceZ+0exOCKSCoB248WvALqCXZ0huNzwjq1ine8PW0cXOy2IG/v6ePEIxCjYge7+/2A6Sxqok6a/T30g+GIB/Ex3P6j36qZ8tlOd9hE8MokvmNd7nflAVhBsbfv8At5aQNZJLih1p9tX91g02SNCwAu+nseh0geQvcXvVvrtpx2gApN2p0PGg3v4dIkhIYttV/u50Y+elJLNW5eFdR9PrQKyoHQh7Wb29Ol3LARanHHlz83HiDHG5Cux92+mogaqh+6+l+FeT18TpWLMAr39tT6WMAPH0SCdC7trp5iEJyWZtKKexLEPxcOesWhlZgAbbvrahZ9NH8oUJygoWKXH5q8Ru166QFf8AOIOZN0sRzDEXj6PhMJMUqXMlhkTglecl8qBfu3JdQvQUJ2j51ShIU4TUdGp9o+udkdnql4HDiuaWxJBqCXCmOzwGFxnamJ+eoFZUnMpJQoJJJCiEhqEEsKp3sbRqP9PMMU4ian8hyrHM5hlPEFLf9pi1AAWVZUFZolkIzPwVlfrF/wBlyWmsby0gE3c1JqakOo+EBUf6gY4y5YlS6KXci4GsZDszsETUqdwlBAITdaiHbNcDlX1iz+MccFTln+k5R09+kXPwulsJNJBJJzEAsTQGlOFqwFSucqRJmKlS3RJHeyn5aAXbKCASpWY10FXMZw/Ef8ZmlzUZWOUKz58qg7KYgKQzPmtd6PG/wUqXNkKQUdxYYoBoxuLP4Rn8b2IjDOqXJKiQzzZmYMbjKkByeb3FjUAfDs2YpKUrqoEoUOIdw3AiK/t9bBd6q60v0jfL7HT8lCykBeVOal6AV98Ix/xXhD+U82p69YCvGJWnDIY93JlKRXQkA9FPypFCs1OXd24O7De4I8NYt0zM2FGoByLAFRcoXszn6cq6agAOB+G7fTViPXnACSHDhVUjWlNvE/eFcWkKDgUsRqNmOohifMJbNd777ZhYwWRLJLEEFne/PmOEAt2N2qvDLzCss3TpzS9lcNddDGsVj8+VQUVJVVPI8NC+mkY+aihBOtfetdfuYsPhXFKTM+U7ZhQuPxPeu49IC+xyKhgLb0H6kwqlDBhTcmGsXKKFELFf8qdICtQNQAANzfSlICKkgUp7s8Hwymeoc7/beAgP/SIPIA0KSx2oPP35wFUsnQU4n2T74iIKKnYevvby8WVzSLJL+fWvMeBtAM9HctvZy9eWh6GAEqWffh1LU+9yFaTtQV9715X4w2JlG1/qpvUcNbf284jlBN+XVtz4dOgC+WctR4HiB6/TcuOYmgd+PDoNK+e4o0l3ZwwppenFgfTpA586pZtrc+NAKj9qgBS02Hvl1rtQ8oHMQ4YNw25B9AXHhE1qax6tQnnbrWr1DxAE/iqSaO1Cz7mzPSvKkAt2fhh/ES0k/wDUS/i/WPuXZqxkAuGt7uLx8SkqKZ0pey0km2taNWkfXsAt0gUgNBh8HLBzJQkE6t9Yq+y8R/LnzzqVEP1b6QbF4oy5JKWzKOVO2YvV+Ac6WhLtOQqTgCgNmNNqaua6awGCxRzLCiCSS5616NH0T4fk5UJIsqhHv3WMAOz8qPmqnJUu4SkMB1IrfSNj8Cdo/OlKSWzIUQpuoCg+4rWAvJPZgQ+SiSXZrHhwiMzBhShnDtUcOMK4rtFSF5NBYnXnEf8AiJHe3pX1gLLGzQkNwjB/EjLKqunn5xb4/tCl+TVeKjtA5qh33PgSxP7wGK+eZc03KTRQBFn40dwaWpBsXg8qgsHuq7yXDODVmNR9ImcLnmgakilxbjdvYpHO15GRWUHMRyYOoEsN3DNvAJrmgWDoux0Go6fWOfxakpAJByqYHU0BHilusAzOlqMwpcO4seYgKkhiNj/6sPNvGA6sv74j6GBS5pQtKg7gpVrXx5RGbMDqb2ST+h6QTCOtaEhJ7vXw4VMBulyBOlhae8NGFuHARVfLY1D9PTcxp/gCSSichX5VU5LH3Bihx4KZiki4JBLkt5X98CC4Sx487e/esHkirOwF+vv3eF0y+J8CermGZMsk916C7AczX39ArEzBUVbrXof2tdy8ZoF+O/LxrrbnrJYINgOv04dKcoGUsC4FNH58L0I+7wAgrU2prv5bexX2a7be/WtqkiCBtq+6+d+TbjkxFu6Ake6MOQcUodoCKFl6Ur4Ptz3+5iUxTl/S3H3X1jvyw9B03bdgzX/8gNKSysNLXOvjcPl8esAusjidLdNacehFY4G292avr/jSCzCkAl+n6X0HGlw8cCwa1I4WatH6tR9KwCeIArYcvpWnKPpPw9O+ZJQsKZ0h+evm8fPMTUaCnvz04mNN8FdoBMkg/lUQKb1FjavDnuG9xeGEzDlKiykkLQb94cNQ1DwMYj4r7YnEZZiMuUAspTaNQ2bXfg8XH/HTmfTSpZuOo8jFLjcUmfMACElynMoAGgcs+zvS3WkBRdj4XEz1EBlJIZmYObFwCW48esfQPhTslWEkKJUDNKnWAe7qW519tGVwvaPypipksFgooUATStqCvXjtF/hO1kqrmNdXIbctoXLeHKAup2JQu4rztzivnzFCgvzbXT2IVGLL1HdtmBNDxvV6O94ktTgEAkHUCASnTFPWh10p9YQ7TnDLt5ty3H3izxCA2u/vwtGY+IsZlBH3rYEUFDWAW7H7USgzJiwAs0Q5IFAcxo5Ld3XV+S8qYJzkEA1YlJJ1exYa6bVhEIqCWLIKmNg5ABIHI87XhjAz1BCUi7OT51Gp1gHT2OpYBSas3eFdiWA9nnAJvYEz8xpYJF9e8rYU9IckrWQCfmKcsyQa8GDecPSZSwCySlSgbs7EaQFBL7OTQ5s7f0g+L2O0W3Z3ZigQUhqPq77njS8WWE7GWwdIY7qSl+pNdIvUSAlDGpyt+JJAvtz9YAXwXNWJsxJIJ+UPJRYWtWKTtyW8+bU/jU56mkaP4dAM9bBmlgbXLi1G7sZ/tkvPmHiXorxpAJSZPNodlSyKlJbk/nAJMuoLFuSq+UMlQ2YtuW9PfnAUgI28+VPID9y0VEiosLVen1oOrncRJRJat+Vtuv1P/cNZGpI6jXXiam3jR4ARV3a34XJoXLGn660j2GUbFhWg6Db34xGYmzkPZnHGgNvYtYTQAbktxBfjpevXrAFUHuaM+pfR9AdalqnQWAqXcsknko+pc3N/2MmlszWpu1BXi44uALvHpiK2JfwvTlfq/GoBSmlyOQSOtHpy+8cPE1rWvia892YjkVaAfyg6sSX1r0qd6cSY5Iw6lEJAcksNydGbn/8AUNAS7Owa5iwhIBUaANvvszDo20bfEdjowshKEB1BQVNIaoWwfoWYczR6t9jdlpwiACAqeoVauX9B5mHBICkqSvN3gcxNy9zQ36UpAIo+HRPQyZuU/ldNDzZjroRzjKyuysSQFy56TlNEAZASKNQ+rxr+x55lqVKUe8k8ag2LGtXBjM9tdgkz1mWpSSCSQkkHRjtc35wE0dkY7EAqRKGGSCSoEsFHUlIJCtqluEdkfDmKNcsom5KVqQeH5VAGmgEKYbA4gq+X/EzSCCSkLNAK1ptx24xruwuyhKGdYU7VK1klxTUlkvXWhgEexOxp7fzWSQCFJI4aNQ01A1h6bhxLAA0pT6xezZ9HJoLcdev6Rn8UvMS5tVuG/KAqu0ZgTdmAO3BqmxqIw3ac75k5ndN6GnNj9GvFv8T9o95s2nEPzp4bxnytkqcsVBybkA1Lbk29NiHJ8/NwCjpfIKUL0cuOsWAxRYFISBsXL8SNfGE8Dh5a1ZphOzBxQWANgAKU47xqZUjCUzScQvksAecx/KAWwAnTSBnPIBvpbr+unk9kJRKBUSqZMU1agJFSzuTVhf8AMYJ2ZhsOWEtOIlk0YFBfxcvWH8aEhRBUs5E5A8sEM5eoXd7mlhALqmZUsHIGgs30ERxc2mh008LR7I1mL2plPQH7wrjZi2TLQnvKOUA6k8i9jeAe+HyAmZMJpmpvlSPPvEiMhiACoqL1U4DX56t75ajtyYMPJEpFSRlDbD8RPM/WMmV618RAMSpYb/8Ak/eHJUnW+1C/rCclFa32anpQQx80uwKSWcmzDidICkSS4oz1cBPkTzG1OZj2RtCNbAjfho3EvetOJUdzv718fCgfi5puDT6uDoL0uPGiYDiRQNmYalqno2yuVTs8nDUCgOL8NNrDwFXMDzGzsKaW6DW1PGxMEJI6as7HYcTw8aiA5NIf87mlyw0bcG9tXNkxBJBu7+p4eNhwsxiJVTU6ClDuPBjtqXAaPKVtm25t7txbeAkQ5/Ne4DUrbhXwa1Y33w52YnCyhNUM05Q7iTdLjTV2udLc6f4Z7HTl/iZ34E1AP5mtxZ7DWNFh8QVkrNHsDoNB735QBEy6up8x/EQSOQFaDh+sESoMQkqPJS1HwSY7iJqTQlJHT34+ECUlCSwCeIFPo0Ap2nhJiWnhMwlFF5nDyyXdzXumvInaLTCS5c4IILHQgm2xDaBvDg8Vy8YkG7cAoBxyesUmKxszBkqQkqw5VQp/6YP5VsKAaKNGarmA2iexEpJVu76HL3mFSNxXgK0hiXg8oJWaerUBcNWM1hvjNBCWIBO9n56/ZnvA+0Pi8BJIJY0YXc76047l6WC17TxqAAknaj6EUjG9t9qMClNzofG1fJ9eD1fbnxEVMytKkKu3oCz16xVYdE2ZUAknUhhvQGqj0bjAKznd1OTVhau3n+xguGwJmHMpSQSaAkDTUk0aL3C/DQVWbnJ1U4JbkSyfd4usJ2FhkNcH+7MPE2HiICuwXYCE5SrF4Uq/oM0EcLRc4XBIIGVUiYR/RMTfht+kOYbsyWCCghQf8QVm/wB0PSex0uAyS+4A51gPSJwlIK8pSod1KT/UbEPcC/lrCgWoBiQ5FyP0EGWkKJKElMtIyoYtQfmvqa8mgasME94Zq6Ekg+tYAU5YSmh5g1Hh+kM9jSgEnETKUOTglqq5m3Jt4r/+HfNnBAcIBzL9QkcT6PHPiHtZP/JTVI/E1K2bkGtygKTtfGGdNUrTQMKDjC8lAH9JO7FLbgRz5dbt1gqVKYgW3t9ffGAZkoFyFUtlU/v0g69kZuRAIBN3IFeu8KyLWb69YssDOAo78gOg4B4DMhQpw/uHA00tsD5pjkw1LAg/5c6XDc7W2D8EwU19Rwdnv62DCAkg2bw8/wC0a+A0gCSqfl9H0sD+9qaQVCB/TemgpajeWtywpC0oh7U1pYX4b8KDV4ZGW49PTwPCmgBgIkD+kkv5u7M/I11YNcw72B2QcRMsQgB1F9Nn5U8TaEpOHMwpCUuSwAGtbB9Kt1J2f6JL7MEjDfL+YmWVVmLI8RcNtygKvH9oIJCEHuIoEgO5/qrwoPGIrxLVKkpT/cp38K+9YUxmJwKC65syax3LdAgBLQmn4sw0v/lYWu6mHmAp7biAt5WLCqhaSNwSo8mAiZUpTjKsjf5RborK0UmI/wBQpg/DLQhxq6j5kAxX4r/UWcQQ45pSzb/jevSA0BTMsJUwV/o+wHto5I/iUlxKmMeRpyNWjOzfiHHEAy8Qoi7JQl2Ns6Ql0muhjie2MaUA/PXcgEgOSK1GSqSCzjUcxAavCfCsicmZMmylSVB8uTNLKqOSwZKnJAteKmZ8N4bMaTCAaZs4D01DbexFLI+KsUG/nmoJHcQRS4/CCS7bcrQ1hPi3GmYhC1pIU/fErMfwuAMpDm1L1gNTI7CkyJAmIlDMsgZiMygmuptQX4iOy5qQ4SwN9+YPDj7NHP8AjlSElhLWxAy5VIUrdQ+xDjzg0j40w82mIwxSTqGXo96G3WAuxMSvQU8eoMRnJZrjz8HpEOz5mEm0w+JAJsgn/wBZne8DDE3BzEOyXcN3Sz9FU9YBPKCbA8vdfKG5OKVlUgKLKDF602dT+DjaFJc1L5SMqtiMp8D9Gg6UVaj+fhrAWHZ0vMWdgBxgfaE4FQloBEw2FW4mthr4RU4nFhIIFTo1+g1MHxHaX8HJ+bNGeauiUf8Aq+gAqT+kAftHtBOElBCSVTVC4Z3P5u8b6DpwfIyJZUXW1amgJ5khX6wE/ESJ0wqmPKWq4L5eihpzAhxAcghiHvQjx+sBGaCCaUNr/RJ8vGOAqNx4gehZoYxKUuUhLV0EcWsbK5Eg/TygCISw18WA8XSTEzM4NzFT1TCpmmmgG1G4M3vhEH71KVvY+Pv6wCASdieZD7bF6jy1eF5i+PiQaX0HE+UFSA1qV2PHahoRbY8+5eOt/wBm321O0BBM7Yg9X15dfHaCZzYXsxF20NRsH3fwXIO5Ojd7a160GXoI5NUlAGYEu7AC/F9BQQB8N2jMlkmWvKajMAH4srT/ACB11rC+Nxpd5iiW3JUaWej+PGALxS1Gqsp/pAJpWpCa66sKwtMRSmUJBoTYnchPdDncwEJ2LuGbYkgfdvEQBZmE2bQ5Wan936wfFpS7scwAPD8oemxiK0ISXUakkl6k1IYC3ixEBA4avmVXLasSWLVsYN8vIxKqC1mtQuRW7FrQGbiifwjLaqiCbeD8bwBUskupYJN3JO/CAYkqSkuhyQAXFK8VHvEvDCcQhQSlbIU47w/Cak5ljQigcDe14TAs5B5VryeCTAMpYENu3HSAfmZkkpyBKVAEFIF6ELeyh70MdyOlu7mJALMUhVs12SXYvz3Lr4NQTJP9xNRxLMadabCCKlTFJlS01WxGWmlam1hvAGxXZ5lJBJzAMkrD727x7jBVgagBVczBGTU5ZQJNRmKRbU6/QcDDmClKqmYlhRTPQkgVYMkGxahHBo9g5j5nYfLd2erhKHV/d3j4wCE2YhBZQ+YrUOAncFwC4du6GfeHOz/irFSi8uYyf/jIeWP8Ul8vQiKTFq/mLqzFqF7UvHpaAeMB9EwP+oEmaMmLlZf7kjOnnlPeSeQPOL/CyZc5BXhZyFigZ8wHBx3k9Xj46E+/ZgmGnLlqzIJSrRSTlPiK6WgPruDwaZRVPxICBLcgEgt/dS9bC/B2jD/EXaicVNK1K7uVkyycuUOwCdFLNFFqnkAyGN+J586WmXOXmCagsxUdM7M7ac+TVK5gVcE8YB+fISnuKCjlcd66TsoAOAPGB4UrT3kKTLJ/DlVRXNNQW5dIPgJkwoIJBlsopz17xIzKBBBFR+YtwJgC5IWp7CqnDkkAXJI3BTYQFqj4nLtNQFCwXLI/2qoT1EWWExsqaRlmJJf8JDKHQ1PQNTWMuyQWZwW7qbO1CNTyGnlyakkgzQEjM1BUM19dKX6QG4Mnaw4acQa+/Efy3006ji1xGZm5wn+UuYQmhGcu+jglhTx8HAjHzx/1VHmc3+4GAtwa7a8BbU8QL9LgR6esUux2LuLW5HlTrA0jXfam5/Kb3/8Asa6dTKJ3NOBFtQqvsA3gOyiHBqB9KGvCijxrCfa8xPzFBRJbugB6AAClaOa6PvDiAyhVudD/AHCnt1KirxOHJnrAcqzq9T5cYCUqcXASgIFCHDn8wBYhtdQbXhTHuT3iSWuoudBryh9EkAl1UFSBZhUuxaw1J1iKkpykpFP7WSbahhvdy8AoqSSi/eKVFNdAkqJO7kU5Qz8QIdbsaLIfRixHF7xOSlJlhaSQpKVJZxVWUgBL33IcmhpURDtQZpKVtZMtRb+9KrvXa0AjLA/pSa6x0gPQAae6wNILfeJgq4ts5HXhARcOK+EEWslJ835b8hAzLOzU5+MRnA5RbwfygHlzGkpuSAAH0LAhmoRrE5s8oIyvUNStS70sbW1ieMypSA4IFQAkBylgA1xUx3Fz8qlMwJSQCeOn4rXu4pvAdGMPy82VsoygZWdhdRF1ZrqNTEkAJWtIF611zEFITVi2U+MBXNBQpaQzgmhfvOATmNbuXvXjA8Kn+SlRALku4cd1SjUf92lYCpnVUTWpN7314tEpTx5EohIL+frBEr8eIgCplk6UHSOZKi7dPvASfbQUzdz4fZ6wHcgP5ve0M9n4QLLq/CC1CKqZ2pwqTpAsJhjMVlTV7sAGFMxPIRYzlBMsJdhlDGj5Bao/MpncdWLuEMdOdgC4UbJDFWwDmiX5/UqY6alyEgDShJzNRuCQ3U1iUzE0TkATmQx1UA7BL8QNGeJ4CZL/AAqdMx6K8sobSrMz/i4MEv4RQSlaVArAdgxYUYJuCONjQcASVijMLKYKs7ODwYuNyXp5Ryb3KhKu6cwKVtQghWShfiDS96vyaUzmc5VGiTZKm/KR+Vbm3GhskAREwyyFFIoGJSDbiHqG00a7xKbJSt1JIChdL1YsxFbHfoa3WRiFIKUzHYUc1I4vUkAbadIZnIWhSVA5mDOAARS6Wpa4Lg9aA8i31I0rduB/3QKbNYVPjvVvAqPgehEsAD3LszsOleI2oowGaHfhoSPO2zf+UAKXMc2a1NNPqr6wwtKzMNRlJoGZ3AOlzV7cICkF2F9QWrcPcManr/jBFlU1SkS6BIZWUVJrWjUBAAchqnWAGciCXUxNSxIJualLrFrWqIBPx4Y5E8HAANtbm/J4McJLQHJ1Nk5iQ+7ZARWh8TAFYtNMqXbVamHLLRNb0IgOYCWVBGhTNKlXcJ1PJkkeG8cxRBw6WH5drZV5U8hlgcgHIoAFK/mJZtAapbhm5wytYWmYlIcfMWABtlGVnYDvcuUBVyyW/UD1ETPQRDCqDAUvB1A+eobhAACS+3UmIzEOUJbM6gGcsXIDcHtE+Z8v3AjiE/zUmhaveNKAnXhbjAWeJOZSBUhSlGruwc+od4LJmjMRlSpQUkOalKc10ksBTTWkAkAZmP5WpX8ybdHicjCSlpBWQFKJS5JSlIyvmLJOvE1YM1YDmICSkpl1DkotUHMQA3KwheackpKTRQBdy1VO446UguOaWhKgcuT8I4gMm7uwNn0juPTlRb8TP/kSFatu1BAV/wAx9B72/WITEDYQ3LSwoHA68HYeUAUoi4I8n2gAZNdI9R+HvxgpIuB+sBWouwrwu52ZoCz7MlpAzkpZT11SlJOaumaxbQxGZiM5mKUnMQQouSA75QCBeniXMExcsBGUqIBDEgMcqeBZiSWq0JYyadBlspSfzZjvS4BFG/N1gJTSpX8xVQD+LR20GwEKzK+/fvytuz560yyhSM6GehodCQbBXMj81iXiGIwAIK5QJAbMnKxGwy0Ylra1ZwCYBfAY0ooqqOZcUH9I4aDiXEOrlOksELBLgkA6MQoOzkC42NS0VJTXjamvB7Qzhp6pZG2of0208BqBAOuVBlg3IfUWNTdSfOnUelfyyx70si9wl9bMA5fiInjjLMtKwSlJPdSHJfdLsyacG2e6EyeqYMqXy1OQE5QTrUudeTGAukAs5PC99dTXlz69WKX8T9j7pejyQWs/Txp+jjXeJSUhSq0GrlmGulPdmqC0+cUJfVVE0YUuQAw2tuNorHIWAQGLJVmqLipelGvpDmMnmYt6AAd0bJc/uePSIy8D82mcB6En6QEpkmWHKiXrV9gDlBZ6hrCBpxyQ+UHUBg3LvKcmu40hbESGWUuFKT3SRSvHQW1gsnAk1cCutrO9SA1tYCMue61qAynIpqvVjQvQ32aHOzkOkqZgsBSgGA7iiFkA6GlOOsJTcOErSywXVl3FQ2oDh/3h3s9IK9QnIZRTTu/nNdXymvGAqlySmYpBfuqIALWBo7U8ImpBp9I52gppqmADsWDC4Bsnn14RxBcXbnARUivv6Qx2Sj+YS7AAu2xIGuhdr6wED37MN9hsCoqYkhg5qBUv/iTTm0A2gqK1gE90ZQAfzXc7mjdIgOzZa0kCYvMoFRDgJFa3U9QwYsdnq3cOpKfmpzOc2cm4qRTRwECtdTEf4AhimcFhDKWAmwNcrqq5O1ONICGOSlbAigAmFhQ0V3a/46m0L4ucVoSTc5Sw4pJPppvBcQsCbLR/TmKjU0ZVOTesDxqsuRI0UWrqABrVw/KsAD5Xv2IjUWNdz7EcnEGjV3p94AzUaAKVUOa3Bv1ES7NGaam/d75ZgwTV3o1ReBTljKAKauUseTjSC9jK7yqB8uUVtmIDizhiXrAOYggTAlV8rAGwVcqPBy/Twre8SkCqnznmz69Ienh1qWqpQs5Q92YEl9Af2hfCqyzFKBrpmIAO4Oahq4YnSAOnE5yyh8uZq9AqlQoHwa9gN4jKmmU7JWkg/lIIY0I7wqndBp6w7iky5rJICFhtXFdBqkklmUHGmYlwkVLlEpW5SLEXFdK7u2+9CIB2WpMwWyKIHeD5VPs7sonQ1vVVBFZjZZl0Irpx5X4+ENKlZg6CpQsdaPZQN9TvwitM7OuqjlSCzl25G+zcABpASwqc1N/OLCSgaOPUwNEphmSOm1q8j9oIFFgRrfh94D/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images.wisegeek.com/william-shakespear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375064"/>
            <a:ext cx="1905000" cy="1873336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923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71055" y="1447800"/>
            <a:ext cx="2286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Question:</a:t>
            </a:r>
          </a:p>
          <a:p>
            <a:pPr algn="r"/>
            <a:endParaRPr lang="en-US" sz="3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Answer:</a:t>
            </a:r>
            <a:b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Do You know: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4655" y="1447800"/>
            <a:ext cx="59436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Definition </a:t>
            </a:r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Strategies are the </a:t>
            </a:r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 Describing?</a:t>
            </a:r>
            <a:b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 by </a:t>
            </a:r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Negation &amp; Function</a:t>
            </a:r>
            <a:endParaRPr lang="en-US" sz="35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5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starts with what love / marriage </a:t>
            </a:r>
            <a:r>
              <a:rPr lang="en-US" sz="3500" b="1" dirty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35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 and how they function</a:t>
            </a:r>
            <a:endParaRPr lang="en-US" sz="3500" b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84669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536</TotalTime>
  <Words>334</Words>
  <Application>Microsoft Office PowerPoint</Application>
  <PresentationFormat>On-screen Show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Do Now!</vt:lpstr>
      <vt:lpstr>INDEPENDENT  READING</vt:lpstr>
      <vt:lpstr>Definition By Negation</vt:lpstr>
      <vt:lpstr>Definition by Negation</vt:lpstr>
      <vt:lpstr>Together… Springboard Pg. 62-63</vt:lpstr>
      <vt:lpstr>From Creative Nonfiction  by Philip Gerard </vt:lpstr>
      <vt:lpstr>From The Bible, Corinthians Book I </vt:lpstr>
      <vt:lpstr>From “Sonnet 116”  by William Shakespeare</vt:lpstr>
      <vt:lpstr>PowerPoint Presentation</vt:lpstr>
      <vt:lpstr>On Your Own…</vt:lpstr>
      <vt:lpstr>On Your Own: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22</cp:revision>
  <dcterms:created xsi:type="dcterms:W3CDTF">2014-10-19T17:17:59Z</dcterms:created>
  <dcterms:modified xsi:type="dcterms:W3CDTF">2014-10-24T01:19:34Z</dcterms:modified>
</cp:coreProperties>
</file>